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66" r:id="rId6"/>
    <p:sldMasterId id="2147483739" r:id="rId7"/>
  </p:sldMasterIdLst>
  <p:notesMasterIdLst>
    <p:notesMasterId r:id="rId10"/>
  </p:notesMasterIdLst>
  <p:handoutMasterIdLst>
    <p:handoutMasterId r:id="rId11"/>
  </p:handoutMasterIdLst>
  <p:sldIdLst>
    <p:sldId id="263" r:id="rId8"/>
    <p:sldId id="262" r:id="rId9"/>
  </p:sldIdLst>
  <p:sldSz cx="7772400" cy="10058400"/>
  <p:notesSz cx="7315200" cy="9601200"/>
  <p:defaultTextStyle>
    <a:defPPr>
      <a:defRPr lang="fr-FR"/>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71" userDrawn="1">
          <p15:clr>
            <a:srgbClr val="A4A3A4"/>
          </p15:clr>
        </p15:guide>
        <p15:guide id="3" orient="horz" pos="583" userDrawn="1">
          <p15:clr>
            <a:srgbClr val="A4A3A4"/>
          </p15:clr>
        </p15:guide>
        <p15:guide id="4" pos="4716" userDrawn="1">
          <p15:clr>
            <a:srgbClr val="A4A3A4"/>
          </p15:clr>
        </p15:guide>
        <p15:guide id="5" pos="180" userDrawn="1">
          <p15:clr>
            <a:srgbClr val="A4A3A4"/>
          </p15:clr>
        </p15:guide>
        <p15:guide id="7" orient="horz" pos="4665" userDrawn="1">
          <p15:clr>
            <a:srgbClr val="A4A3A4"/>
          </p15:clr>
        </p15:guide>
        <p15:guide id="8" orient="horz" pos="5436" userDrawn="1">
          <p15:clr>
            <a:srgbClr val="A4A3A4"/>
          </p15:clr>
        </p15:guide>
        <p15:guide id="9" orient="horz" pos="2850" userDrawn="1">
          <p15:clr>
            <a:srgbClr val="A4A3A4"/>
          </p15:clr>
        </p15:guide>
        <p15:guide id="10" orient="horz" pos="1218" userDrawn="1">
          <p15:clr>
            <a:srgbClr val="A4A3A4"/>
          </p15:clr>
        </p15:guide>
        <p15:guide id="11" orient="horz" pos="3259" userDrawn="1">
          <p15:clr>
            <a:srgbClr val="A4A3A4"/>
          </p15:clr>
        </p15:guide>
        <p15:guide id="12" pos="3537"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L'Heureux" initials="JL" lastIdx="7" clrIdx="0">
    <p:extLst>
      <p:ext uri="{19B8F6BF-5375-455C-9EA6-DF929625EA0E}">
        <p15:presenceInfo xmlns:p15="http://schemas.microsoft.com/office/powerpoint/2012/main" userId="S::jlheureux@hexavest.com::5c3442f3-25ae-42c1-bd9b-4fad0e5c1e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4E7"/>
    <a:srgbClr val="F58025"/>
    <a:srgbClr val="8A7854"/>
    <a:srgbClr val="C2B59B"/>
    <a:srgbClr val="7A6F00"/>
    <a:srgbClr val="E7E8E9"/>
    <a:srgbClr val="E1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8E072-152F-4ACC-8513-527755837514}" v="2" dt="2025-02-03T20:25:31.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6723" autoAdjust="0"/>
  </p:normalViewPr>
  <p:slideViewPr>
    <p:cSldViewPr showGuides="1">
      <p:cViewPr varScale="1">
        <p:scale>
          <a:sx n="72" d="100"/>
          <a:sy n="72" d="100"/>
        </p:scale>
        <p:origin x="1638" y="60"/>
      </p:cViewPr>
      <p:guideLst>
        <p:guide orient="horz" pos="6071"/>
        <p:guide orient="horz" pos="583"/>
        <p:guide pos="4716"/>
        <p:guide pos="180"/>
        <p:guide orient="horz" pos="4665"/>
        <p:guide orient="horz" pos="5436"/>
        <p:guide orient="horz" pos="2850"/>
        <p:guide orient="horz" pos="1218"/>
        <p:guide orient="horz" pos="3259"/>
        <p:guide pos="3537"/>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119" d="100"/>
          <a:sy n="119" d="100"/>
        </p:scale>
        <p:origin x="4950" y="108"/>
      </p:cViewPr>
      <p:guideLst>
        <p:guide orient="horz" pos="3024"/>
        <p:guide pos="230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lyne Collette" userId="a731943d-b5c2-40fb-b92b-9d71678299a6" providerId="ADAL" clId="{51436A6E-3441-4E46-881F-6144A8737C9A}"/>
    <pc:docChg chg="custSel modSld">
      <pc:chgData name="Evelyne Collette" userId="a731943d-b5c2-40fb-b92b-9d71678299a6" providerId="ADAL" clId="{51436A6E-3441-4E46-881F-6144A8737C9A}" dt="2024-10-07T16:13:16.360" v="249" actId="20577"/>
      <pc:docMkLst>
        <pc:docMk/>
      </pc:docMkLst>
      <pc:sldChg chg="delSp modSp mod">
        <pc:chgData name="Evelyne Collette" userId="a731943d-b5c2-40fb-b92b-9d71678299a6" providerId="ADAL" clId="{51436A6E-3441-4E46-881F-6144A8737C9A}" dt="2024-10-07T16:13:16.360" v="249" actId="20577"/>
        <pc:sldMkLst>
          <pc:docMk/>
          <pc:sldMk cId="3816951242" sldId="263"/>
        </pc:sldMkLst>
      </pc:sldChg>
    </pc:docChg>
  </pc:docChgLst>
  <pc:docChgLst>
    <pc:chgData name="Evelyne Collette" userId="a731943d-b5c2-40fb-b92b-9d71678299a6" providerId="ADAL" clId="{23551599-0DD5-497A-BAF3-9EC0EF3A007C}"/>
    <pc:docChg chg="undo redo custSel delSld modSld modMainMaster">
      <pc:chgData name="Evelyne Collette" userId="a731943d-b5c2-40fb-b92b-9d71678299a6" providerId="ADAL" clId="{23551599-0DD5-497A-BAF3-9EC0EF3A007C}" dt="2024-06-19T17:36:58.759" v="1731" actId="1036"/>
      <pc:docMkLst>
        <pc:docMk/>
      </pc:docMkLst>
      <pc:sldChg chg="addSp delSp modSp mod">
        <pc:chgData name="Evelyne Collette" userId="a731943d-b5c2-40fb-b92b-9d71678299a6" providerId="ADAL" clId="{23551599-0DD5-497A-BAF3-9EC0EF3A007C}" dt="2024-06-19T14:48:18.043" v="1725" actId="14100"/>
        <pc:sldMkLst>
          <pc:docMk/>
          <pc:sldMk cId="3114985398" sldId="262"/>
        </pc:sldMkLst>
      </pc:sldChg>
      <pc:sldChg chg="addSp delSp modSp mod">
        <pc:chgData name="Evelyne Collette" userId="a731943d-b5c2-40fb-b92b-9d71678299a6" providerId="ADAL" clId="{23551599-0DD5-497A-BAF3-9EC0EF3A007C}" dt="2024-06-19T17:36:58.759" v="1731" actId="1036"/>
        <pc:sldMkLst>
          <pc:docMk/>
          <pc:sldMk cId="3816951242" sldId="263"/>
        </pc:sldMkLst>
      </pc:sldChg>
      <pc:sldChg chg="delSp modSp del mod">
        <pc:chgData name="Evelyne Collette" userId="a731943d-b5c2-40fb-b92b-9d71678299a6" providerId="ADAL" clId="{23551599-0DD5-497A-BAF3-9EC0EF3A007C}" dt="2024-06-18T19:25:06.494" v="1583" actId="47"/>
        <pc:sldMkLst>
          <pc:docMk/>
          <pc:sldMk cId="2474286984" sldId="264"/>
        </pc:sldMkLst>
      </pc:sldChg>
      <pc:sldMasterChg chg="modSldLayout">
        <pc:chgData name="Evelyne Collette" userId="a731943d-b5c2-40fb-b92b-9d71678299a6" providerId="ADAL" clId="{23551599-0DD5-497A-BAF3-9EC0EF3A007C}" dt="2024-06-17T21:36:08.890" v="1431" actId="1076"/>
        <pc:sldMasterMkLst>
          <pc:docMk/>
          <pc:sldMasterMk cId="2664146965" sldId="2147483666"/>
        </pc:sldMasterMkLst>
        <pc:sldLayoutChg chg="addSp delSp modSp mod">
          <pc:chgData name="Evelyne Collette" userId="a731943d-b5c2-40fb-b92b-9d71678299a6" providerId="ADAL" clId="{23551599-0DD5-497A-BAF3-9EC0EF3A007C}" dt="2024-06-17T21:36:08.890" v="1431" actId="1076"/>
          <pc:sldLayoutMkLst>
            <pc:docMk/>
            <pc:sldMasterMk cId="2664146965" sldId="2147483666"/>
            <pc:sldLayoutMk cId="3171142070" sldId="2147483738"/>
          </pc:sldLayoutMkLst>
        </pc:sldLayoutChg>
      </pc:sldMasterChg>
      <pc:sldMasterChg chg="modSldLayout">
        <pc:chgData name="Evelyne Collette" userId="a731943d-b5c2-40fb-b92b-9d71678299a6" providerId="ADAL" clId="{23551599-0DD5-497A-BAF3-9EC0EF3A007C}" dt="2024-06-07T17:47:52.041" v="3" actId="20577"/>
        <pc:sldMasterMkLst>
          <pc:docMk/>
          <pc:sldMasterMk cId="1561419477" sldId="2147483739"/>
        </pc:sldMasterMkLst>
        <pc:sldLayoutChg chg="modSp mod">
          <pc:chgData name="Evelyne Collette" userId="a731943d-b5c2-40fb-b92b-9d71678299a6" providerId="ADAL" clId="{23551599-0DD5-497A-BAF3-9EC0EF3A007C}" dt="2024-06-07T17:47:52.041" v="3" actId="20577"/>
          <pc:sldLayoutMkLst>
            <pc:docMk/>
            <pc:sldMasterMk cId="1561419477" sldId="2147483739"/>
            <pc:sldLayoutMk cId="351572024" sldId="2147483811"/>
          </pc:sldLayoutMkLst>
        </pc:sldLayoutChg>
      </pc:sldMasterChg>
    </pc:docChg>
  </pc:docChgLst>
  <pc:docChgLst>
    <pc:chgData name="Evelyne Collette" userId="a731943d-b5c2-40fb-b92b-9d71678299a6" providerId="ADAL" clId="{2C88E072-152F-4ACC-8513-527755837514}"/>
    <pc:docChg chg="undo custSel modSld">
      <pc:chgData name="Evelyne Collette" userId="a731943d-b5c2-40fb-b92b-9d71678299a6" providerId="ADAL" clId="{2C88E072-152F-4ACC-8513-527755837514}" dt="2025-02-03T20:26:12.951" v="86" actId="20577"/>
      <pc:docMkLst>
        <pc:docMk/>
      </pc:docMkLst>
      <pc:sldChg chg="addSp delSp modSp mod">
        <pc:chgData name="Evelyne Collette" userId="a731943d-b5c2-40fb-b92b-9d71678299a6" providerId="ADAL" clId="{2C88E072-152F-4ACC-8513-527755837514}" dt="2025-02-03T20:26:06.615" v="72" actId="20577"/>
        <pc:sldMkLst>
          <pc:docMk/>
          <pc:sldMk cId="3114985398" sldId="262"/>
        </pc:sldMkLst>
        <pc:spChg chg="add del mod">
          <ac:chgData name="Evelyne Collette" userId="a731943d-b5c2-40fb-b92b-9d71678299a6" providerId="ADAL" clId="{2C88E072-152F-4ACC-8513-527755837514}" dt="2025-02-03T20:25:43.510" v="27" actId="478"/>
          <ac:spMkLst>
            <pc:docMk/>
            <pc:sldMk cId="3114985398" sldId="262"/>
            <ac:spMk id="5" creationId="{6E6C9357-83DE-6449-2011-3FC5AE72F9D9}"/>
          </ac:spMkLst>
        </pc:spChg>
        <pc:spChg chg="mod">
          <ac:chgData name="Evelyne Collette" userId="a731943d-b5c2-40fb-b92b-9d71678299a6" providerId="ADAL" clId="{2C88E072-152F-4ACC-8513-527755837514}" dt="2025-02-03T20:26:06.615" v="72" actId="20577"/>
          <ac:spMkLst>
            <pc:docMk/>
            <pc:sldMk cId="3114985398" sldId="262"/>
            <ac:spMk id="27" creationId="{00000000-0000-0000-0000-000000000000}"/>
          </ac:spMkLst>
        </pc:spChg>
        <pc:spChg chg="mod">
          <ac:chgData name="Evelyne Collette" userId="a731943d-b5c2-40fb-b92b-9d71678299a6" providerId="ADAL" clId="{2C88E072-152F-4ACC-8513-527755837514}" dt="2025-02-03T20:25:57.366" v="58" actId="20577"/>
          <ac:spMkLst>
            <pc:docMk/>
            <pc:sldMk cId="3114985398" sldId="262"/>
            <ac:spMk id="54" creationId="{61F0B800-F2BA-470B-93A0-41FD47E6070C}"/>
          </ac:spMkLst>
        </pc:spChg>
      </pc:sldChg>
      <pc:sldChg chg="addSp delSp modSp mod">
        <pc:chgData name="Evelyne Collette" userId="a731943d-b5c2-40fb-b92b-9d71678299a6" providerId="ADAL" clId="{2C88E072-152F-4ACC-8513-527755837514}" dt="2025-02-03T20:26:12.951" v="86" actId="20577"/>
        <pc:sldMkLst>
          <pc:docMk/>
          <pc:sldMk cId="3816951242" sldId="263"/>
        </pc:sldMkLst>
        <pc:spChg chg="add del">
          <ac:chgData name="Evelyne Collette" userId="a731943d-b5c2-40fb-b92b-9d71678299a6" providerId="ADAL" clId="{2C88E072-152F-4ACC-8513-527755837514}" dt="2025-02-03T20:15:29.499" v="1" actId="22"/>
          <ac:spMkLst>
            <pc:docMk/>
            <pc:sldMk cId="3816951242" sldId="263"/>
            <ac:spMk id="3" creationId="{C7942AAA-09D4-2958-E64B-B7AD6B165062}"/>
          </ac:spMkLst>
        </pc:spChg>
        <pc:spChg chg="add mod">
          <ac:chgData name="Evelyne Collette" userId="a731943d-b5c2-40fb-b92b-9d71678299a6" providerId="ADAL" clId="{2C88E072-152F-4ACC-8513-527755837514}" dt="2025-02-03T20:15:55.546" v="24" actId="403"/>
          <ac:spMkLst>
            <pc:docMk/>
            <pc:sldMk cId="3816951242" sldId="263"/>
            <ac:spMk id="5" creationId="{CC08D7BC-7CB9-0C97-0AC1-998924796545}"/>
          </ac:spMkLst>
        </pc:spChg>
        <pc:spChg chg="mod">
          <ac:chgData name="Evelyne Collette" userId="a731943d-b5c2-40fb-b92b-9d71678299a6" providerId="ADAL" clId="{2C88E072-152F-4ACC-8513-527755837514}" dt="2025-02-03T20:26:12.951" v="86" actId="20577"/>
          <ac:spMkLst>
            <pc:docMk/>
            <pc:sldMk cId="3816951242" sldId="263"/>
            <ac:spMk id="27" creationId="{B89C50A2-4F28-48F1-9AAB-B2997DBD2127}"/>
          </ac:spMkLst>
        </pc:spChg>
      </pc:sldChg>
    </pc:docChg>
  </pc:docChgLst>
  <pc:docChgLst>
    <pc:chgData name="Evelyne Collette" userId="a731943d-b5c2-40fb-b92b-9d71678299a6" providerId="ADAL" clId="{FC987419-8E43-48C5-ACFD-A3120EA9950D}"/>
    <pc:docChg chg="undo custSel modSld">
      <pc:chgData name="Evelyne Collette" userId="a731943d-b5c2-40fb-b92b-9d71678299a6" providerId="ADAL" clId="{FC987419-8E43-48C5-ACFD-A3120EA9950D}" dt="2024-08-27T20:09:00.231" v="834"/>
      <pc:docMkLst>
        <pc:docMk/>
      </pc:docMkLst>
      <pc:sldChg chg="addSp delSp modSp mod">
        <pc:chgData name="Evelyne Collette" userId="a731943d-b5c2-40fb-b92b-9d71678299a6" providerId="ADAL" clId="{FC987419-8E43-48C5-ACFD-A3120EA9950D}" dt="2024-08-27T19:40:46.304" v="821" actId="1036"/>
        <pc:sldMkLst>
          <pc:docMk/>
          <pc:sldMk cId="3114985398" sldId="262"/>
        </pc:sldMkLst>
      </pc:sldChg>
      <pc:sldChg chg="addSp delSp modSp mod">
        <pc:chgData name="Evelyne Collette" userId="a731943d-b5c2-40fb-b92b-9d71678299a6" providerId="ADAL" clId="{FC987419-8E43-48C5-ACFD-A3120EA9950D}" dt="2024-08-27T20:09:00.231" v="834"/>
        <pc:sldMkLst>
          <pc:docMk/>
          <pc:sldMk cId="3816951242" sldId="263"/>
        </pc:sldMkLst>
      </pc:sldChg>
    </pc:docChg>
  </pc:docChgLst>
  <pc:docChgLst>
    <pc:chgData name="Evelyne Collette" userId="a731943d-b5c2-40fb-b92b-9d71678299a6" providerId="ADAL" clId="{B753DFE4-E7A8-415F-B4A4-5E338ADCD79F}"/>
    <pc:docChg chg="custSel modSld">
      <pc:chgData name="Evelyne Collette" userId="a731943d-b5c2-40fb-b92b-9d71678299a6" providerId="ADAL" clId="{B753DFE4-E7A8-415F-B4A4-5E338ADCD79F}" dt="2024-07-09T19:16:37.204" v="234" actId="27918"/>
      <pc:docMkLst>
        <pc:docMk/>
      </pc:docMkLst>
      <pc:sldChg chg="delSp modSp mod">
        <pc:chgData name="Evelyne Collette" userId="a731943d-b5c2-40fb-b92b-9d71678299a6" providerId="ADAL" clId="{B753DFE4-E7A8-415F-B4A4-5E338ADCD79F}" dt="2024-07-09T19:16:37.204" v="234" actId="27918"/>
        <pc:sldMkLst>
          <pc:docMk/>
          <pc:sldMk cId="3816951242" sldId="263"/>
        </pc:sldMkLst>
      </pc:sldChg>
    </pc:docChg>
  </pc:docChgLst>
  <pc:docChgLst>
    <pc:chgData name="Evelyne Collette" userId="a731943d-b5c2-40fb-b92b-9d71678299a6" providerId="ADAL" clId="{69FC24C2-168C-4EFB-AA32-9CFD1839C95B}"/>
    <pc:docChg chg="modSld">
      <pc:chgData name="Evelyne Collette" userId="a731943d-b5c2-40fb-b92b-9d71678299a6" providerId="ADAL" clId="{69FC24C2-168C-4EFB-AA32-9CFD1839C95B}" dt="2025-01-16T21:57:16.478" v="192" actId="20577"/>
      <pc:docMkLst>
        <pc:docMk/>
      </pc:docMkLst>
      <pc:sldChg chg="modSp mod">
        <pc:chgData name="Evelyne Collette" userId="a731943d-b5c2-40fb-b92b-9d71678299a6" providerId="ADAL" clId="{69FC24C2-168C-4EFB-AA32-9CFD1839C95B}" dt="2025-01-16T18:58:39.009" v="59" actId="20577"/>
        <pc:sldMkLst>
          <pc:docMk/>
          <pc:sldMk cId="3114985398" sldId="262"/>
        </pc:sldMkLst>
        <pc:spChg chg="mod">
          <ac:chgData name="Evelyne Collette" userId="a731943d-b5c2-40fb-b92b-9d71678299a6" providerId="ADAL" clId="{69FC24C2-168C-4EFB-AA32-9CFD1839C95B}" dt="2025-01-16T18:58:39.009" v="59" actId="20577"/>
          <ac:spMkLst>
            <pc:docMk/>
            <pc:sldMk cId="3114985398" sldId="262"/>
            <ac:spMk id="27" creationId="{00000000-0000-0000-0000-000000000000}"/>
          </ac:spMkLst>
        </pc:spChg>
      </pc:sldChg>
      <pc:sldChg chg="modSp mod">
        <pc:chgData name="Evelyne Collette" userId="a731943d-b5c2-40fb-b92b-9d71678299a6" providerId="ADAL" clId="{69FC24C2-168C-4EFB-AA32-9CFD1839C95B}" dt="2025-01-16T21:57:16.478" v="192" actId="20577"/>
        <pc:sldMkLst>
          <pc:docMk/>
          <pc:sldMk cId="3816951242" sldId="263"/>
        </pc:sldMkLst>
        <pc:spChg chg="mod">
          <ac:chgData name="Evelyne Collette" userId="a731943d-b5c2-40fb-b92b-9d71678299a6" providerId="ADAL" clId="{69FC24C2-168C-4EFB-AA32-9CFD1839C95B}" dt="2025-01-16T18:44:13.887" v="10" actId="20577"/>
          <ac:spMkLst>
            <pc:docMk/>
            <pc:sldMk cId="3816951242" sldId="263"/>
            <ac:spMk id="27" creationId="{B89C50A2-4F28-48F1-9AAB-B2997DBD2127}"/>
          </ac:spMkLst>
        </pc:spChg>
        <pc:graphicFrameChg chg="modGraphic">
          <ac:chgData name="Evelyne Collette" userId="a731943d-b5c2-40fb-b92b-9d71678299a6" providerId="ADAL" clId="{69FC24C2-168C-4EFB-AA32-9CFD1839C95B}" dt="2025-01-16T21:57:16.478" v="192" actId="20577"/>
          <ac:graphicFrameMkLst>
            <pc:docMk/>
            <pc:sldMk cId="3816951242" sldId="263"/>
            <ac:graphicFrameMk id="11" creationId="{E672A262-C0A7-47A7-A936-CD06C0529B8F}"/>
          </ac:graphicFrameMkLst>
        </pc:graphicFrameChg>
        <pc:graphicFrameChg chg="modGraphic">
          <ac:chgData name="Evelyne Collette" userId="a731943d-b5c2-40fb-b92b-9d71678299a6" providerId="ADAL" clId="{69FC24C2-168C-4EFB-AA32-9CFD1839C95B}" dt="2025-01-16T21:55:42.937" v="79" actId="113"/>
          <ac:graphicFrameMkLst>
            <pc:docMk/>
            <pc:sldMk cId="3816951242" sldId="263"/>
            <ac:graphicFrameMk id="57" creationId="{17650C0F-968D-456C-B1C1-9AF7A479BED0}"/>
          </ac:graphicFrameMkLst>
        </pc:graphicFrameChg>
        <pc:graphicFrameChg chg="modGraphic">
          <ac:chgData name="Evelyne Collette" userId="a731943d-b5c2-40fb-b92b-9d71678299a6" providerId="ADAL" clId="{69FC24C2-168C-4EFB-AA32-9CFD1839C95B}" dt="2025-01-16T18:57:38.049" v="50" actId="13926"/>
          <ac:graphicFrameMkLst>
            <pc:docMk/>
            <pc:sldMk cId="3816951242" sldId="263"/>
            <ac:graphicFrameMk id="59" creationId="{6F8C4D6F-98C1-4FA3-B659-934D4544DF63}"/>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3170552" cy="480447"/>
          </a:xfrm>
          <a:prstGeom prst="rect">
            <a:avLst/>
          </a:prstGeom>
        </p:spPr>
        <p:txBody>
          <a:bodyPr vert="horz" lIns="95564" tIns="47782" rIns="95564" bIns="47782" rtlCol="0"/>
          <a:lstStyle>
            <a:lvl1pPr algn="l">
              <a:defRPr sz="1300"/>
            </a:lvl1pPr>
          </a:lstStyle>
          <a:p>
            <a:endParaRPr lang="fr-CA"/>
          </a:p>
        </p:txBody>
      </p:sp>
      <p:sp>
        <p:nvSpPr>
          <p:cNvPr id="3" name="Espace réservé de la date 2"/>
          <p:cNvSpPr>
            <a:spLocks noGrp="1"/>
          </p:cNvSpPr>
          <p:nvPr>
            <p:ph type="dt" sz="quarter" idx="1"/>
          </p:nvPr>
        </p:nvSpPr>
        <p:spPr>
          <a:xfrm>
            <a:off x="4142924" y="0"/>
            <a:ext cx="3170551" cy="480447"/>
          </a:xfrm>
          <a:prstGeom prst="rect">
            <a:avLst/>
          </a:prstGeom>
        </p:spPr>
        <p:txBody>
          <a:bodyPr vert="horz" lIns="95564" tIns="47782" rIns="95564" bIns="47782" rtlCol="0"/>
          <a:lstStyle>
            <a:lvl1pPr algn="r">
              <a:defRPr sz="1300"/>
            </a:lvl1pPr>
          </a:lstStyle>
          <a:p>
            <a:fld id="{C9025DD2-8485-42D8-B0AA-D8957C8FD395}" type="datetimeFigureOut">
              <a:rPr lang="fr-CA" smtClean="0"/>
              <a:t>2025-05-29</a:t>
            </a:fld>
            <a:endParaRPr lang="fr-CA"/>
          </a:p>
        </p:txBody>
      </p:sp>
      <p:sp>
        <p:nvSpPr>
          <p:cNvPr id="4" name="Espace réservé du pied de page 3"/>
          <p:cNvSpPr>
            <a:spLocks noGrp="1"/>
          </p:cNvSpPr>
          <p:nvPr>
            <p:ph type="ftr" sz="quarter" idx="2"/>
          </p:nvPr>
        </p:nvSpPr>
        <p:spPr>
          <a:xfrm>
            <a:off x="2" y="9119210"/>
            <a:ext cx="3170552" cy="480446"/>
          </a:xfrm>
          <a:prstGeom prst="rect">
            <a:avLst/>
          </a:prstGeom>
        </p:spPr>
        <p:txBody>
          <a:bodyPr vert="horz" lIns="95564" tIns="47782" rIns="95564" bIns="47782" rtlCol="0" anchor="b"/>
          <a:lstStyle>
            <a:lvl1pPr algn="l">
              <a:defRPr sz="1300"/>
            </a:lvl1pPr>
          </a:lstStyle>
          <a:p>
            <a:endParaRPr lang="fr-CA"/>
          </a:p>
        </p:txBody>
      </p:sp>
      <p:sp>
        <p:nvSpPr>
          <p:cNvPr id="5" name="Espace réservé du numéro de diapositive 4"/>
          <p:cNvSpPr>
            <a:spLocks noGrp="1"/>
          </p:cNvSpPr>
          <p:nvPr>
            <p:ph type="sldNum" sz="quarter" idx="3"/>
          </p:nvPr>
        </p:nvSpPr>
        <p:spPr>
          <a:xfrm>
            <a:off x="4142924" y="9119210"/>
            <a:ext cx="3170551" cy="480446"/>
          </a:xfrm>
          <a:prstGeom prst="rect">
            <a:avLst/>
          </a:prstGeom>
        </p:spPr>
        <p:txBody>
          <a:bodyPr vert="horz" lIns="95564" tIns="47782" rIns="95564" bIns="47782" rtlCol="0" anchor="b"/>
          <a:lstStyle>
            <a:lvl1pPr algn="r">
              <a:defRPr sz="1300"/>
            </a:lvl1pPr>
          </a:lstStyle>
          <a:p>
            <a:fld id="{2B546C6E-FD25-4DA0-B09C-680AE17B209D}" type="slidenum">
              <a:rPr lang="fr-CA" smtClean="0"/>
              <a:t>‹N°›</a:t>
            </a:fld>
            <a:endParaRPr lang="fr-CA"/>
          </a:p>
        </p:txBody>
      </p:sp>
    </p:spTree>
    <p:extLst>
      <p:ext uri="{BB962C8B-B14F-4D97-AF65-F5344CB8AC3E}">
        <p14:creationId xmlns:p14="http://schemas.microsoft.com/office/powerpoint/2010/main" val="352509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69920" cy="480060"/>
          </a:xfrm>
          <a:prstGeom prst="rect">
            <a:avLst/>
          </a:prstGeom>
        </p:spPr>
        <p:txBody>
          <a:bodyPr vert="horz" lIns="96401" tIns="48199" rIns="96401" bIns="48199" rtlCol="0"/>
          <a:lstStyle>
            <a:lvl1pPr algn="l">
              <a:defRPr sz="1300"/>
            </a:lvl1pPr>
          </a:lstStyle>
          <a:p>
            <a:endParaRPr lang="fr-CA"/>
          </a:p>
        </p:txBody>
      </p:sp>
      <p:sp>
        <p:nvSpPr>
          <p:cNvPr id="3" name="Date Placeholder 2"/>
          <p:cNvSpPr>
            <a:spLocks noGrp="1"/>
          </p:cNvSpPr>
          <p:nvPr>
            <p:ph type="dt" idx="1"/>
          </p:nvPr>
        </p:nvSpPr>
        <p:spPr>
          <a:xfrm>
            <a:off x="4143590" y="1"/>
            <a:ext cx="3169920" cy="480060"/>
          </a:xfrm>
          <a:prstGeom prst="rect">
            <a:avLst/>
          </a:prstGeom>
        </p:spPr>
        <p:txBody>
          <a:bodyPr vert="horz" lIns="96401" tIns="48199" rIns="96401" bIns="48199" rtlCol="0"/>
          <a:lstStyle>
            <a:lvl1pPr algn="r">
              <a:defRPr sz="1300"/>
            </a:lvl1pPr>
          </a:lstStyle>
          <a:p>
            <a:fld id="{A77A872E-E470-4CDF-AF67-4F2A4E8A63CF}" type="datetimeFigureOut">
              <a:rPr lang="fr-CA" smtClean="0"/>
              <a:pPr/>
              <a:t>2025-05-29</a:t>
            </a:fld>
            <a:endParaRPr lang="fr-CA"/>
          </a:p>
        </p:txBody>
      </p:sp>
      <p:sp>
        <p:nvSpPr>
          <p:cNvPr id="4" name="Slide Image Placeholder 3"/>
          <p:cNvSpPr>
            <a:spLocks noGrp="1" noRot="1" noChangeAspect="1"/>
          </p:cNvSpPr>
          <p:nvPr>
            <p:ph type="sldImg" idx="2"/>
          </p:nvPr>
        </p:nvSpPr>
        <p:spPr>
          <a:xfrm>
            <a:off x="2266950" y="719138"/>
            <a:ext cx="2781300" cy="3598862"/>
          </a:xfrm>
          <a:prstGeom prst="rect">
            <a:avLst/>
          </a:prstGeom>
          <a:noFill/>
          <a:ln w="12700">
            <a:solidFill>
              <a:prstClr val="black"/>
            </a:solidFill>
          </a:ln>
        </p:spPr>
        <p:txBody>
          <a:bodyPr vert="horz" lIns="96401" tIns="48199" rIns="96401" bIns="48199" rtlCol="0" anchor="ctr"/>
          <a:lstStyle/>
          <a:p>
            <a:endParaRPr lang="fr-CA"/>
          </a:p>
        </p:txBody>
      </p:sp>
      <p:sp>
        <p:nvSpPr>
          <p:cNvPr id="5" name="Notes Placeholder 4"/>
          <p:cNvSpPr>
            <a:spLocks noGrp="1"/>
          </p:cNvSpPr>
          <p:nvPr>
            <p:ph type="body" sz="quarter" idx="3"/>
          </p:nvPr>
        </p:nvSpPr>
        <p:spPr>
          <a:xfrm>
            <a:off x="731522" y="4560572"/>
            <a:ext cx="5852160" cy="4320540"/>
          </a:xfrm>
          <a:prstGeom prst="rect">
            <a:avLst/>
          </a:prstGeom>
        </p:spPr>
        <p:txBody>
          <a:bodyPr vert="horz" lIns="96401" tIns="48199" rIns="96401" bIns="481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4" y="9119475"/>
            <a:ext cx="3169920" cy="480060"/>
          </a:xfrm>
          <a:prstGeom prst="rect">
            <a:avLst/>
          </a:prstGeom>
        </p:spPr>
        <p:txBody>
          <a:bodyPr vert="horz" lIns="96401" tIns="48199" rIns="96401" bIns="48199" rtlCol="0" anchor="b"/>
          <a:lstStyle>
            <a:lvl1pPr algn="l">
              <a:defRPr sz="1300"/>
            </a:lvl1pPr>
          </a:lstStyle>
          <a:p>
            <a:endParaRPr lang="fr-CA"/>
          </a:p>
        </p:txBody>
      </p:sp>
      <p:sp>
        <p:nvSpPr>
          <p:cNvPr id="7" name="Slide Number Placeholder 6"/>
          <p:cNvSpPr>
            <a:spLocks noGrp="1"/>
          </p:cNvSpPr>
          <p:nvPr>
            <p:ph type="sldNum" sz="quarter" idx="5"/>
          </p:nvPr>
        </p:nvSpPr>
        <p:spPr>
          <a:xfrm>
            <a:off x="4143590" y="9119475"/>
            <a:ext cx="3169920" cy="480060"/>
          </a:xfrm>
          <a:prstGeom prst="rect">
            <a:avLst/>
          </a:prstGeom>
        </p:spPr>
        <p:txBody>
          <a:bodyPr vert="horz" lIns="96401" tIns="48199" rIns="96401" bIns="48199" rtlCol="0" anchor="b"/>
          <a:lstStyle>
            <a:lvl1pPr algn="r">
              <a:defRPr sz="1300"/>
            </a:lvl1pPr>
          </a:lstStyle>
          <a:p>
            <a:fld id="{59FAEB67-0329-49B6-B4E4-A57F93463D85}" type="slidenum">
              <a:rPr lang="fr-CA" smtClean="0"/>
              <a:pPr/>
              <a:t>‹N°›</a:t>
            </a:fld>
            <a:endParaRPr lang="fr-CA"/>
          </a:p>
        </p:txBody>
      </p:sp>
    </p:spTree>
    <p:extLst>
      <p:ext uri="{BB962C8B-B14F-4D97-AF65-F5344CB8AC3E}">
        <p14:creationId xmlns:p14="http://schemas.microsoft.com/office/powerpoint/2010/main" val="874711828"/>
      </p:ext>
    </p:extLst>
  </p:cSld>
  <p:clrMap bg1="lt1" tx1="dk1" bg2="lt2" tx2="dk2" accent1="accent1" accent2="accent2" accent3="accent3" accent4="accent4" accent5="accent5" accent6="accent6" hlink="hlink" folHlink="folHlink"/>
  <p:notesStyle>
    <a:lvl1pPr marL="0" algn="l" defTabSz="1018705" rtl="0" eaLnBrk="1" latinLnBrk="0" hangingPunct="1">
      <a:defRPr sz="1300" kern="1200">
        <a:solidFill>
          <a:schemeClr val="tx1"/>
        </a:solidFill>
        <a:latin typeface="+mn-lt"/>
        <a:ea typeface="+mn-ea"/>
        <a:cs typeface="+mn-cs"/>
      </a:defRPr>
    </a:lvl1pPr>
    <a:lvl2pPr marL="509352" algn="l" defTabSz="1018705" rtl="0" eaLnBrk="1" latinLnBrk="0" hangingPunct="1">
      <a:defRPr sz="1300" kern="1200">
        <a:solidFill>
          <a:schemeClr val="tx1"/>
        </a:solidFill>
        <a:latin typeface="+mn-lt"/>
        <a:ea typeface="+mn-ea"/>
        <a:cs typeface="+mn-cs"/>
      </a:defRPr>
    </a:lvl2pPr>
    <a:lvl3pPr marL="1018705" algn="l" defTabSz="1018705" rtl="0" eaLnBrk="1" latinLnBrk="0" hangingPunct="1">
      <a:defRPr sz="1300" kern="1200">
        <a:solidFill>
          <a:schemeClr val="tx1"/>
        </a:solidFill>
        <a:latin typeface="+mn-lt"/>
        <a:ea typeface="+mn-ea"/>
        <a:cs typeface="+mn-cs"/>
      </a:defRPr>
    </a:lvl3pPr>
    <a:lvl4pPr marL="1528058" algn="l" defTabSz="1018705" rtl="0" eaLnBrk="1" latinLnBrk="0" hangingPunct="1">
      <a:defRPr sz="1300" kern="1200">
        <a:solidFill>
          <a:schemeClr val="tx1"/>
        </a:solidFill>
        <a:latin typeface="+mn-lt"/>
        <a:ea typeface="+mn-ea"/>
        <a:cs typeface="+mn-cs"/>
      </a:defRPr>
    </a:lvl4pPr>
    <a:lvl5pPr marL="2037411" algn="l" defTabSz="1018705" rtl="0" eaLnBrk="1" latinLnBrk="0" hangingPunct="1">
      <a:defRPr sz="1300" kern="1200">
        <a:solidFill>
          <a:schemeClr val="tx1"/>
        </a:solidFill>
        <a:latin typeface="+mn-lt"/>
        <a:ea typeface="+mn-ea"/>
        <a:cs typeface="+mn-cs"/>
      </a:defRPr>
    </a:lvl5pPr>
    <a:lvl6pPr marL="2546764" algn="l" defTabSz="1018705" rtl="0" eaLnBrk="1" latinLnBrk="0" hangingPunct="1">
      <a:defRPr sz="1300" kern="1200">
        <a:solidFill>
          <a:schemeClr val="tx1"/>
        </a:solidFill>
        <a:latin typeface="+mn-lt"/>
        <a:ea typeface="+mn-ea"/>
        <a:cs typeface="+mn-cs"/>
      </a:defRPr>
    </a:lvl6pPr>
    <a:lvl7pPr marL="3056116" algn="l" defTabSz="1018705" rtl="0" eaLnBrk="1" latinLnBrk="0" hangingPunct="1">
      <a:defRPr sz="1300" kern="1200">
        <a:solidFill>
          <a:schemeClr val="tx1"/>
        </a:solidFill>
        <a:latin typeface="+mn-lt"/>
        <a:ea typeface="+mn-ea"/>
        <a:cs typeface="+mn-cs"/>
      </a:defRPr>
    </a:lvl7pPr>
    <a:lvl8pPr marL="3565469" algn="l" defTabSz="1018705" rtl="0" eaLnBrk="1" latinLnBrk="0" hangingPunct="1">
      <a:defRPr sz="1300" kern="1200">
        <a:solidFill>
          <a:schemeClr val="tx1"/>
        </a:solidFill>
        <a:latin typeface="+mn-lt"/>
        <a:ea typeface="+mn-ea"/>
        <a:cs typeface="+mn-cs"/>
      </a:defRPr>
    </a:lvl8pPr>
    <a:lvl9pPr marL="4074821" algn="l" defTabSz="101870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9FAEB67-0329-49B6-B4E4-A57F93463D85}" type="slidenum">
              <a:rPr lang="fr-CA" smtClean="0"/>
              <a:pPr/>
              <a:t>1</a:t>
            </a:fld>
            <a:endParaRPr lang="fr-CA"/>
          </a:p>
        </p:txBody>
      </p:sp>
    </p:spTree>
    <p:extLst>
      <p:ext uri="{BB962C8B-B14F-4D97-AF65-F5344CB8AC3E}">
        <p14:creationId xmlns:p14="http://schemas.microsoft.com/office/powerpoint/2010/main" val="3446086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Master" Target="../slideMasters/slideMaster4.xml"/><Relationship Id="rId4" Type="http://schemas.openxmlformats.org/officeDocument/2006/relationships/image" Target="../media/image27.png"/></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7.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Page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3926E0B-D0B6-1344-B194-9BC9565569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2" b="12"/>
          <a:stretch/>
        </p:blipFill>
        <p:spPr>
          <a:xfrm>
            <a:off x="285800" y="318310"/>
            <a:ext cx="7200800" cy="1280331"/>
          </a:xfrm>
          <a:prstGeom prst="rect">
            <a:avLst/>
          </a:prstGeom>
        </p:spPr>
      </p:pic>
      <p:sp>
        <p:nvSpPr>
          <p:cNvPr id="8" name="ZoneTexte 7">
            <a:extLst>
              <a:ext uri="{FF2B5EF4-FFF2-40B4-BE49-F238E27FC236}">
                <a16:creationId xmlns:a16="http://schemas.microsoft.com/office/drawing/2014/main" id="{10377527-CB49-6DA4-BFF5-453275B0F8C0}"/>
              </a:ext>
            </a:extLst>
          </p:cNvPr>
          <p:cNvSpPr txBox="1"/>
          <p:nvPr userDrawn="1"/>
        </p:nvSpPr>
        <p:spPr>
          <a:xfrm>
            <a:off x="6328510" y="325470"/>
            <a:ext cx="852798"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00874E"/>
                </a:solidFill>
                <a:effectLst/>
                <a:uLnTx/>
                <a:uFillTx/>
                <a:latin typeface="Averta" pitchFamily="2" charset="77"/>
                <a:ea typeface="+mn-ea"/>
                <a:cs typeface="+mn-cs"/>
              </a:rPr>
              <a:t>CONFIDENTIEL</a:t>
            </a:r>
            <a:endParaRPr kumimoji="0" lang="en-CA" sz="900" b="0" i="0" u="none" strike="noStrike" kern="1200" cap="none" spc="0" normalizeH="0" baseline="0" noProof="0">
              <a:ln>
                <a:noFill/>
              </a:ln>
              <a:solidFill>
                <a:srgbClr val="00874E"/>
              </a:solidFill>
              <a:effectLst/>
              <a:uLnTx/>
              <a:uFillTx/>
              <a:latin typeface="Averta" pitchFamily="2" charset="77"/>
              <a:ea typeface="+mn-ea"/>
              <a:cs typeface="+mn-cs"/>
            </a:endParaRPr>
          </a:p>
        </p:txBody>
      </p:sp>
    </p:spTree>
    <p:extLst>
      <p:ext uri="{BB962C8B-B14F-4D97-AF65-F5344CB8AC3E}">
        <p14:creationId xmlns:p14="http://schemas.microsoft.com/office/powerpoint/2010/main" val="30287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ste de contenu déroulant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6387D76-3E20-4B6B-9183-E561C0C43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3" name="Espace réservé du texte 8">
            <a:extLst>
              <a:ext uri="{FF2B5EF4-FFF2-40B4-BE49-F238E27FC236}">
                <a16:creationId xmlns:a16="http://schemas.microsoft.com/office/drawing/2014/main" id="{531B8B5C-36AE-49ED-8CBE-90633204D659}"/>
              </a:ext>
            </a:extLst>
          </p:cNvPr>
          <p:cNvSpPr>
            <a:spLocks noGrp="1"/>
          </p:cNvSpPr>
          <p:nvPr>
            <p:ph type="body" sz="quarter" idx="13" hasCustomPrompt="1"/>
          </p:nvPr>
        </p:nvSpPr>
        <p:spPr>
          <a:xfrm>
            <a:off x="291466" y="2682240"/>
            <a:ext cx="7476191" cy="844800"/>
          </a:xfrm>
          <a:solidFill>
            <a:schemeClr val="bg1"/>
          </a:solidFill>
        </p:spPr>
        <p:txBody>
          <a:bodyPr/>
          <a:lstStyle>
            <a:lvl1pPr marL="0" indent="0">
              <a:buNone/>
              <a:defRPr sz="255">
                <a:solidFill>
                  <a:schemeClr val="bg1"/>
                </a:solidFill>
              </a:defRPr>
            </a:lvl1pPr>
            <a:lvl2pPr marL="146880" indent="0">
              <a:buNone/>
              <a:defRPr/>
            </a:lvl2pPr>
            <a:lvl3pPr marL="279990" indent="0">
              <a:buNone/>
              <a:defRPr/>
            </a:lvl3pPr>
            <a:lvl4pPr marL="397035" indent="0">
              <a:buNone/>
              <a:defRPr/>
            </a:lvl4pPr>
            <a:lvl5pPr marL="511785" indent="0">
              <a:buNone/>
              <a:defRPr/>
            </a:lvl5pPr>
          </a:lstStyle>
          <a:p>
            <a:pPr lvl="0"/>
            <a:r>
              <a:rPr lang="fr-CA" dirty="0"/>
              <a:t>.</a:t>
            </a:r>
          </a:p>
        </p:txBody>
      </p:sp>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a:xfrm>
            <a:off x="291465" y="910507"/>
            <a:ext cx="7129428" cy="1478400"/>
          </a:xfrm>
        </p:spPr>
        <p:txBody>
          <a:bodyPr>
            <a:noAutofit/>
          </a:bodyPr>
          <a:lstStyle>
            <a:lvl1pPr>
              <a:defRPr sz="3825">
                <a:solidFill>
                  <a:schemeClr val="accent1"/>
                </a:solidFill>
              </a:defRPr>
            </a:lvl1pPr>
          </a:lstStyle>
          <a:p>
            <a:r>
              <a:rPr lang="fr-CA" dirty="0"/>
              <a:t>« Contenu » ou « Ordre du jour »</a:t>
            </a:r>
          </a:p>
        </p:txBody>
      </p:sp>
      <p:sp>
        <p:nvSpPr>
          <p:cNvPr id="3" name="Espace réservé du contenu 2">
            <a:extLst>
              <a:ext uri="{FF2B5EF4-FFF2-40B4-BE49-F238E27FC236}">
                <a16:creationId xmlns:a16="http://schemas.microsoft.com/office/drawing/2014/main" id="{0227E1A5-3C07-4E67-9BEF-8388EB7BCB76}"/>
              </a:ext>
            </a:extLst>
          </p:cNvPr>
          <p:cNvSpPr>
            <a:spLocks noGrp="1"/>
          </p:cNvSpPr>
          <p:nvPr>
            <p:ph idx="1" hasCustomPrompt="1"/>
          </p:nvPr>
        </p:nvSpPr>
        <p:spPr>
          <a:xfrm>
            <a:off x="291465" y="2661121"/>
            <a:ext cx="7129428" cy="6398426"/>
          </a:xfrm>
        </p:spPr>
        <p:txBody>
          <a:bodyPr/>
          <a:lstStyle>
            <a:lvl1pPr marL="504900" indent="-321300">
              <a:spcBef>
                <a:spcPts val="1530"/>
              </a:spcBef>
              <a:buClr>
                <a:schemeClr val="tx1"/>
              </a:buClr>
              <a:buSzPct val="100000"/>
              <a:buFont typeface="+mj-lt"/>
              <a:buAutoNum type="arabicPeriod"/>
              <a:defRPr sz="2040" b="1"/>
            </a:lvl1pPr>
            <a:lvl2pPr marL="780300" indent="-252450">
              <a:spcBef>
                <a:spcPts val="255"/>
              </a:spcBef>
              <a:buClr>
                <a:schemeClr val="tx1"/>
              </a:buClr>
              <a:buFont typeface="+mj-lt"/>
              <a:buAutoNum type="alphaLcParenR"/>
              <a:defRPr sz="1785"/>
            </a:lvl2pPr>
            <a:lvl3pPr>
              <a:defRPr sz="1530"/>
            </a:lvl3pPr>
            <a:lvl4pPr>
              <a:defRPr sz="1275"/>
            </a:lvl4pPr>
            <a:lvl5pPr>
              <a:defRPr sz="1785"/>
            </a:lvl5pPr>
            <a:lvl6pPr>
              <a:defRPr sz="1530"/>
            </a:lvl6pPr>
            <a:lvl7pPr>
              <a:defRPr sz="2040"/>
            </a:lvl7pPr>
            <a:lvl8pPr>
              <a:defRPr sz="1785"/>
            </a:lvl8pPr>
            <a:lvl9pPr>
              <a:defRPr sz="1530"/>
            </a:lvl9pPr>
          </a:lstStyle>
          <a:p>
            <a:pPr lvl="0"/>
            <a:r>
              <a:rPr lang="fr-CA" dirty="0"/>
              <a:t>Cliquez pour modifier le texte</a:t>
            </a:r>
          </a:p>
          <a:p>
            <a:pPr lvl="1"/>
            <a:r>
              <a:rPr lang="fr-CA" dirty="0"/>
              <a:t>Deuxième niveau</a:t>
            </a:r>
          </a:p>
        </p:txBody>
      </p:sp>
      <p:sp>
        <p:nvSpPr>
          <p:cNvPr id="10" name="Espace réservé de la date 9">
            <a:extLst>
              <a:ext uri="{FF2B5EF4-FFF2-40B4-BE49-F238E27FC236}">
                <a16:creationId xmlns:a16="http://schemas.microsoft.com/office/drawing/2014/main" id="{AA849EDA-80B2-4C83-9977-E4101F34D5AA}"/>
              </a:ext>
            </a:extLst>
          </p:cNvPr>
          <p:cNvSpPr>
            <a:spLocks noGrp="1"/>
          </p:cNvSpPr>
          <p:nvPr>
            <p:ph type="dt" sz="half" idx="14"/>
          </p:nvPr>
        </p:nvSpPr>
        <p:spPr/>
        <p:txBody>
          <a:bodyPr/>
          <a:lstStyle/>
          <a:p>
            <a:fld id="{725D42C4-328D-4D55-839E-3A6CA1FE13F2}" type="datetime1">
              <a:rPr lang="fr-CA" smtClean="0"/>
              <a:t>2025-05-29</a:t>
            </a:fld>
            <a:endParaRPr lang="fr-CA" dirty="0"/>
          </a:p>
        </p:txBody>
      </p:sp>
    </p:spTree>
    <p:extLst>
      <p:ext uri="{BB962C8B-B14F-4D97-AF65-F5344CB8AC3E}">
        <p14:creationId xmlns:p14="http://schemas.microsoft.com/office/powerpoint/2010/main" val="2558256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 blocs vertic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3373644"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4046085" y="2177683"/>
            <a:ext cx="3373644"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2" name="Titre 1">
            <a:extLst>
              <a:ext uri="{FF2B5EF4-FFF2-40B4-BE49-F238E27FC236}">
                <a16:creationId xmlns:a16="http://schemas.microsoft.com/office/drawing/2014/main" id="{79BEA92E-7D4E-48F0-A35C-635DF9D79989}"/>
              </a:ext>
            </a:extLst>
          </p:cNvPr>
          <p:cNvSpPr>
            <a:spLocks noGrp="1"/>
          </p:cNvSpPr>
          <p:nvPr>
            <p:ph type="title" hasCustomPrompt="1"/>
          </p:nvPr>
        </p:nvSpPr>
        <p:spPr/>
        <p:txBody>
          <a:bodyPr/>
          <a:lstStyle/>
          <a:p>
            <a:r>
              <a:rPr lang="fr-CA" dirty="0"/>
              <a:t>Cliquez pour ajouter une manchette</a:t>
            </a:r>
          </a:p>
        </p:txBody>
      </p:sp>
      <p:sp>
        <p:nvSpPr>
          <p:cNvPr id="14" name="Espace réservé du texte 8">
            <a:extLst>
              <a:ext uri="{FF2B5EF4-FFF2-40B4-BE49-F238E27FC236}">
                <a16:creationId xmlns:a16="http://schemas.microsoft.com/office/drawing/2014/main" id="{E6345653-06EE-442F-95B5-96CE535FFDA5}"/>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9" name="Espace réservé du numéro de diapositive 18">
            <a:extLst>
              <a:ext uri="{FF2B5EF4-FFF2-40B4-BE49-F238E27FC236}">
                <a16:creationId xmlns:a16="http://schemas.microsoft.com/office/drawing/2014/main" id="{6B106F8C-CBDD-4794-9C1C-DECF6302D3CC}"/>
              </a:ext>
            </a:extLst>
          </p:cNvPr>
          <p:cNvSpPr>
            <a:spLocks noGrp="1"/>
          </p:cNvSpPr>
          <p:nvPr>
            <p:ph type="sldNum" sz="quarter" idx="16"/>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Espace réservé du texte 13">
            <a:extLst>
              <a:ext uri="{FF2B5EF4-FFF2-40B4-BE49-F238E27FC236}">
                <a16:creationId xmlns:a16="http://schemas.microsoft.com/office/drawing/2014/main" id="{CA4937FC-40A1-4BAB-A46B-7D4C71BAB945}"/>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3" name="Espace réservé du contenu 3">
            <a:extLst>
              <a:ext uri="{FF2B5EF4-FFF2-40B4-BE49-F238E27FC236}">
                <a16:creationId xmlns:a16="http://schemas.microsoft.com/office/drawing/2014/main" id="{8691E68E-2E3D-42CF-A79A-9CE7951D0DD6}"/>
              </a:ext>
            </a:extLst>
          </p:cNvPr>
          <p:cNvSpPr>
            <a:spLocks noGrp="1"/>
          </p:cNvSpPr>
          <p:nvPr>
            <p:ph sz="half" idx="2" hasCustomPrompt="1"/>
          </p:nvPr>
        </p:nvSpPr>
        <p:spPr>
          <a:xfrm>
            <a:off x="351508" y="3339413"/>
            <a:ext cx="3373644" cy="4858138"/>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5" name="Espace réservé du contenu 5">
            <a:extLst>
              <a:ext uri="{FF2B5EF4-FFF2-40B4-BE49-F238E27FC236}">
                <a16:creationId xmlns:a16="http://schemas.microsoft.com/office/drawing/2014/main" id="{4CFB31AC-FF7D-43E0-B0BB-BA55451F0B77}"/>
              </a:ext>
            </a:extLst>
          </p:cNvPr>
          <p:cNvSpPr>
            <a:spLocks noGrp="1"/>
          </p:cNvSpPr>
          <p:nvPr>
            <p:ph sz="quarter" idx="4" hasCustomPrompt="1"/>
          </p:nvPr>
        </p:nvSpPr>
        <p:spPr>
          <a:xfrm>
            <a:off x="4046085" y="3339413"/>
            <a:ext cx="3373644" cy="4858138"/>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6" name="Espace réservé du texte 15">
            <a:extLst>
              <a:ext uri="{FF2B5EF4-FFF2-40B4-BE49-F238E27FC236}">
                <a16:creationId xmlns:a16="http://schemas.microsoft.com/office/drawing/2014/main" id="{85F9121F-8AC8-4F0C-AE89-3E684A1FF452}"/>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3828483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3 blocs vertic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7" y="2177683"/>
            <a:ext cx="2249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4" name="Espace réservé du contenu 3">
            <a:extLst>
              <a:ext uri="{FF2B5EF4-FFF2-40B4-BE49-F238E27FC236}">
                <a16:creationId xmlns:a16="http://schemas.microsoft.com/office/drawing/2014/main" id="{55681E0A-BAF4-4374-A6C2-E66581939F99}"/>
              </a:ext>
            </a:extLst>
          </p:cNvPr>
          <p:cNvSpPr>
            <a:spLocks noGrp="1"/>
          </p:cNvSpPr>
          <p:nvPr>
            <p:ph sz="half" idx="2" hasCustomPrompt="1"/>
          </p:nvPr>
        </p:nvSpPr>
        <p:spPr>
          <a:xfrm>
            <a:off x="351507" y="3339412"/>
            <a:ext cx="2249100" cy="5703035"/>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2761650" y="2177683"/>
            <a:ext cx="2249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6" name="Espace réservé du contenu 5">
            <a:extLst>
              <a:ext uri="{FF2B5EF4-FFF2-40B4-BE49-F238E27FC236}">
                <a16:creationId xmlns:a16="http://schemas.microsoft.com/office/drawing/2014/main" id="{3811C11D-2FD8-4667-8F0A-787773D24C4D}"/>
              </a:ext>
            </a:extLst>
          </p:cNvPr>
          <p:cNvSpPr>
            <a:spLocks noGrp="1"/>
          </p:cNvSpPr>
          <p:nvPr>
            <p:ph sz="quarter" idx="4" hasCustomPrompt="1"/>
          </p:nvPr>
        </p:nvSpPr>
        <p:spPr>
          <a:xfrm>
            <a:off x="2761650" y="3339412"/>
            <a:ext cx="2249100" cy="5703035"/>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77C7C575-0C51-4F12-B244-19219E0ABE6A}"/>
              </a:ext>
            </a:extLst>
          </p:cNvPr>
          <p:cNvSpPr>
            <a:spLocks noGrp="1"/>
          </p:cNvSpPr>
          <p:nvPr>
            <p:ph type="body" sz="quarter" idx="14" hasCustomPrompt="1"/>
          </p:nvPr>
        </p:nvSpPr>
        <p:spPr>
          <a:xfrm>
            <a:off x="5171793" y="2177683"/>
            <a:ext cx="2249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6" name="Espace réservé du contenu 5">
            <a:extLst>
              <a:ext uri="{FF2B5EF4-FFF2-40B4-BE49-F238E27FC236}">
                <a16:creationId xmlns:a16="http://schemas.microsoft.com/office/drawing/2014/main" id="{BC99F125-089A-40B1-9067-CFE956C09051}"/>
              </a:ext>
            </a:extLst>
          </p:cNvPr>
          <p:cNvSpPr>
            <a:spLocks noGrp="1"/>
          </p:cNvSpPr>
          <p:nvPr>
            <p:ph sz="quarter" idx="15" hasCustomPrompt="1"/>
          </p:nvPr>
        </p:nvSpPr>
        <p:spPr>
          <a:xfrm>
            <a:off x="5171793" y="3339412"/>
            <a:ext cx="2249100" cy="5703035"/>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texte 8">
            <a:extLst>
              <a:ext uri="{FF2B5EF4-FFF2-40B4-BE49-F238E27FC236}">
                <a16:creationId xmlns:a16="http://schemas.microsoft.com/office/drawing/2014/main" id="{A6B12415-7615-4B13-BC77-1E4AE2E0A261}"/>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F7F80DE8-A1A6-4EC6-81E6-08611185D728}"/>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1648859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3 blocs vertic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7" y="2177683"/>
            <a:ext cx="2249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2761650" y="2177683"/>
            <a:ext cx="2249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77C7C575-0C51-4F12-B244-19219E0ABE6A}"/>
              </a:ext>
            </a:extLst>
          </p:cNvPr>
          <p:cNvSpPr>
            <a:spLocks noGrp="1"/>
          </p:cNvSpPr>
          <p:nvPr>
            <p:ph type="body" sz="quarter" idx="14" hasCustomPrompt="1"/>
          </p:nvPr>
        </p:nvSpPr>
        <p:spPr>
          <a:xfrm>
            <a:off x="5171793" y="2177683"/>
            <a:ext cx="2249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8" name="Espace réservé du texte 8">
            <a:extLst>
              <a:ext uri="{FF2B5EF4-FFF2-40B4-BE49-F238E27FC236}">
                <a16:creationId xmlns:a16="http://schemas.microsoft.com/office/drawing/2014/main" id="{3FE237DC-4857-4AB1-8278-DF8530F3C494}"/>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1" name="Espace réservé du texte 13">
            <a:extLst>
              <a:ext uri="{FF2B5EF4-FFF2-40B4-BE49-F238E27FC236}">
                <a16:creationId xmlns:a16="http://schemas.microsoft.com/office/drawing/2014/main" id="{FD2F6A5D-A457-474C-96F5-35416D5B7D04}"/>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7" name="Espace réservé du contenu 3">
            <a:extLst>
              <a:ext uri="{FF2B5EF4-FFF2-40B4-BE49-F238E27FC236}">
                <a16:creationId xmlns:a16="http://schemas.microsoft.com/office/drawing/2014/main" id="{7C19CCAF-BE7D-444A-8D81-63183F96B0E2}"/>
              </a:ext>
            </a:extLst>
          </p:cNvPr>
          <p:cNvSpPr>
            <a:spLocks noGrp="1"/>
          </p:cNvSpPr>
          <p:nvPr>
            <p:ph sz="half" idx="2" hasCustomPrompt="1"/>
          </p:nvPr>
        </p:nvSpPr>
        <p:spPr>
          <a:xfrm>
            <a:off x="351507" y="3339413"/>
            <a:ext cx="2249100" cy="4858138"/>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0" name="Espace réservé du contenu 5">
            <a:extLst>
              <a:ext uri="{FF2B5EF4-FFF2-40B4-BE49-F238E27FC236}">
                <a16:creationId xmlns:a16="http://schemas.microsoft.com/office/drawing/2014/main" id="{6B3F0B48-89E7-4881-8688-407E637EB93B}"/>
              </a:ext>
            </a:extLst>
          </p:cNvPr>
          <p:cNvSpPr>
            <a:spLocks noGrp="1"/>
          </p:cNvSpPr>
          <p:nvPr>
            <p:ph sz="quarter" idx="4" hasCustomPrompt="1"/>
          </p:nvPr>
        </p:nvSpPr>
        <p:spPr>
          <a:xfrm>
            <a:off x="2761650" y="3339413"/>
            <a:ext cx="2249100" cy="4858138"/>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2" name="Espace réservé du contenu 5">
            <a:extLst>
              <a:ext uri="{FF2B5EF4-FFF2-40B4-BE49-F238E27FC236}">
                <a16:creationId xmlns:a16="http://schemas.microsoft.com/office/drawing/2014/main" id="{B56884AC-1939-40B3-84FC-AAA22B62BB45}"/>
              </a:ext>
            </a:extLst>
          </p:cNvPr>
          <p:cNvSpPr>
            <a:spLocks noGrp="1"/>
          </p:cNvSpPr>
          <p:nvPr>
            <p:ph sz="quarter" idx="15" hasCustomPrompt="1"/>
          </p:nvPr>
        </p:nvSpPr>
        <p:spPr>
          <a:xfrm>
            <a:off x="5171793" y="3339413"/>
            <a:ext cx="2249100" cy="4858138"/>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9" name="Espace réservé du texte 15">
            <a:extLst>
              <a:ext uri="{FF2B5EF4-FFF2-40B4-BE49-F238E27FC236}">
                <a16:creationId xmlns:a16="http://schemas.microsoft.com/office/drawing/2014/main" id="{8C4E72A5-6AF6-46FA-811A-B4B92039D1E0}"/>
              </a:ext>
            </a:extLst>
          </p:cNvPr>
          <p:cNvSpPr>
            <a:spLocks noGrp="1"/>
          </p:cNvSpPr>
          <p:nvPr>
            <p:ph type="body" sz="quarter" idx="18"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1469279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4 blocs vertic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7"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4" name="Espace réservé du contenu 3">
            <a:extLst>
              <a:ext uri="{FF2B5EF4-FFF2-40B4-BE49-F238E27FC236}">
                <a16:creationId xmlns:a16="http://schemas.microsoft.com/office/drawing/2014/main" id="{55681E0A-BAF4-4374-A6C2-E66581939F99}"/>
              </a:ext>
            </a:extLst>
          </p:cNvPr>
          <p:cNvSpPr>
            <a:spLocks noGrp="1"/>
          </p:cNvSpPr>
          <p:nvPr>
            <p:ph sz="half" idx="2" hasCustomPrompt="1"/>
          </p:nvPr>
        </p:nvSpPr>
        <p:spPr>
          <a:xfrm>
            <a:off x="351507" y="3339412"/>
            <a:ext cx="16524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2157169"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6" name="Espace réservé du contenu 5">
            <a:extLst>
              <a:ext uri="{FF2B5EF4-FFF2-40B4-BE49-F238E27FC236}">
                <a16:creationId xmlns:a16="http://schemas.microsoft.com/office/drawing/2014/main" id="{3811C11D-2FD8-4667-8F0A-787773D24C4D}"/>
              </a:ext>
            </a:extLst>
          </p:cNvPr>
          <p:cNvSpPr>
            <a:spLocks noGrp="1"/>
          </p:cNvSpPr>
          <p:nvPr>
            <p:ph sz="quarter" idx="4" hasCustomPrompt="1"/>
          </p:nvPr>
        </p:nvSpPr>
        <p:spPr>
          <a:xfrm>
            <a:off x="2157169" y="3339412"/>
            <a:ext cx="16524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77C7C575-0C51-4F12-B244-19219E0ABE6A}"/>
              </a:ext>
            </a:extLst>
          </p:cNvPr>
          <p:cNvSpPr>
            <a:spLocks noGrp="1"/>
          </p:cNvSpPr>
          <p:nvPr>
            <p:ph type="body" sz="quarter" idx="14" hasCustomPrompt="1"/>
          </p:nvPr>
        </p:nvSpPr>
        <p:spPr>
          <a:xfrm>
            <a:off x="3962831"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6" name="Espace réservé du contenu 5">
            <a:extLst>
              <a:ext uri="{FF2B5EF4-FFF2-40B4-BE49-F238E27FC236}">
                <a16:creationId xmlns:a16="http://schemas.microsoft.com/office/drawing/2014/main" id="{BC99F125-089A-40B1-9067-CFE956C09051}"/>
              </a:ext>
            </a:extLst>
          </p:cNvPr>
          <p:cNvSpPr>
            <a:spLocks noGrp="1"/>
          </p:cNvSpPr>
          <p:nvPr>
            <p:ph sz="quarter" idx="15" hasCustomPrompt="1"/>
          </p:nvPr>
        </p:nvSpPr>
        <p:spPr>
          <a:xfrm>
            <a:off x="3962831" y="3339412"/>
            <a:ext cx="16524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texte 8">
            <a:extLst>
              <a:ext uri="{FF2B5EF4-FFF2-40B4-BE49-F238E27FC236}">
                <a16:creationId xmlns:a16="http://schemas.microsoft.com/office/drawing/2014/main" id="{A6B12415-7615-4B13-BC77-1E4AE2E0A261}"/>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F7F80DE8-A1A6-4EC6-81E6-08611185D728}"/>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4">
            <a:extLst>
              <a:ext uri="{FF2B5EF4-FFF2-40B4-BE49-F238E27FC236}">
                <a16:creationId xmlns:a16="http://schemas.microsoft.com/office/drawing/2014/main" id="{779D8DAE-BBDD-430E-BCCB-6DA4688E5651}"/>
              </a:ext>
            </a:extLst>
          </p:cNvPr>
          <p:cNvSpPr>
            <a:spLocks noGrp="1"/>
          </p:cNvSpPr>
          <p:nvPr>
            <p:ph type="body" sz="quarter" idx="18" hasCustomPrompt="1"/>
          </p:nvPr>
        </p:nvSpPr>
        <p:spPr>
          <a:xfrm>
            <a:off x="5768493"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9" name="Espace réservé du contenu 5">
            <a:extLst>
              <a:ext uri="{FF2B5EF4-FFF2-40B4-BE49-F238E27FC236}">
                <a16:creationId xmlns:a16="http://schemas.microsoft.com/office/drawing/2014/main" id="{B57A36C6-FD8D-420A-A7D3-5BB00DEDDCD0}"/>
              </a:ext>
            </a:extLst>
          </p:cNvPr>
          <p:cNvSpPr>
            <a:spLocks noGrp="1"/>
          </p:cNvSpPr>
          <p:nvPr>
            <p:ph sz="quarter" idx="19" hasCustomPrompt="1"/>
          </p:nvPr>
        </p:nvSpPr>
        <p:spPr>
          <a:xfrm>
            <a:off x="5768493" y="3339412"/>
            <a:ext cx="16524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Tree>
    <p:extLst>
      <p:ext uri="{BB962C8B-B14F-4D97-AF65-F5344CB8AC3E}">
        <p14:creationId xmlns:p14="http://schemas.microsoft.com/office/powerpoint/2010/main" val="655388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4 blocs vertic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7"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2157169"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77C7C575-0C51-4F12-B244-19219E0ABE6A}"/>
              </a:ext>
            </a:extLst>
          </p:cNvPr>
          <p:cNvSpPr>
            <a:spLocks noGrp="1"/>
          </p:cNvSpPr>
          <p:nvPr>
            <p:ph type="body" sz="quarter" idx="14" hasCustomPrompt="1"/>
          </p:nvPr>
        </p:nvSpPr>
        <p:spPr>
          <a:xfrm>
            <a:off x="3962831"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7" name="Espace réservé du texte 8">
            <a:extLst>
              <a:ext uri="{FF2B5EF4-FFF2-40B4-BE49-F238E27FC236}">
                <a16:creationId xmlns:a16="http://schemas.microsoft.com/office/drawing/2014/main" id="{A6B12415-7615-4B13-BC77-1E4AE2E0A261}"/>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F7F80DE8-A1A6-4EC6-81E6-08611185D728}"/>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4">
            <a:extLst>
              <a:ext uri="{FF2B5EF4-FFF2-40B4-BE49-F238E27FC236}">
                <a16:creationId xmlns:a16="http://schemas.microsoft.com/office/drawing/2014/main" id="{779D8DAE-BBDD-430E-BCCB-6DA4688E5651}"/>
              </a:ext>
            </a:extLst>
          </p:cNvPr>
          <p:cNvSpPr>
            <a:spLocks noGrp="1"/>
          </p:cNvSpPr>
          <p:nvPr>
            <p:ph type="body" sz="quarter" idx="18" hasCustomPrompt="1"/>
          </p:nvPr>
        </p:nvSpPr>
        <p:spPr>
          <a:xfrm>
            <a:off x="5768493"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21" name="Espace réservé du contenu 3">
            <a:extLst>
              <a:ext uri="{FF2B5EF4-FFF2-40B4-BE49-F238E27FC236}">
                <a16:creationId xmlns:a16="http://schemas.microsoft.com/office/drawing/2014/main" id="{961F25B7-EB32-44AA-98BE-ED7973F850DE}"/>
              </a:ext>
            </a:extLst>
          </p:cNvPr>
          <p:cNvSpPr>
            <a:spLocks noGrp="1"/>
          </p:cNvSpPr>
          <p:nvPr>
            <p:ph sz="half" idx="2" hasCustomPrompt="1"/>
          </p:nvPr>
        </p:nvSpPr>
        <p:spPr>
          <a:xfrm>
            <a:off x="351507" y="3339412"/>
            <a:ext cx="1652400" cy="4858140"/>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2" name="Espace réservé du contenu 5">
            <a:extLst>
              <a:ext uri="{FF2B5EF4-FFF2-40B4-BE49-F238E27FC236}">
                <a16:creationId xmlns:a16="http://schemas.microsoft.com/office/drawing/2014/main" id="{B4DF4D10-F49E-4A68-A8F8-58DBE4F99417}"/>
              </a:ext>
            </a:extLst>
          </p:cNvPr>
          <p:cNvSpPr>
            <a:spLocks noGrp="1"/>
          </p:cNvSpPr>
          <p:nvPr>
            <p:ph sz="quarter" idx="4" hasCustomPrompt="1"/>
          </p:nvPr>
        </p:nvSpPr>
        <p:spPr>
          <a:xfrm>
            <a:off x="2157169" y="3339412"/>
            <a:ext cx="1652400" cy="4858140"/>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3" name="Espace réservé du contenu 5">
            <a:extLst>
              <a:ext uri="{FF2B5EF4-FFF2-40B4-BE49-F238E27FC236}">
                <a16:creationId xmlns:a16="http://schemas.microsoft.com/office/drawing/2014/main" id="{31DD1125-C187-4C97-8071-6694E85A1E0F}"/>
              </a:ext>
            </a:extLst>
          </p:cNvPr>
          <p:cNvSpPr>
            <a:spLocks noGrp="1"/>
          </p:cNvSpPr>
          <p:nvPr>
            <p:ph sz="quarter" idx="15" hasCustomPrompt="1"/>
          </p:nvPr>
        </p:nvSpPr>
        <p:spPr>
          <a:xfrm>
            <a:off x="3962831" y="3339412"/>
            <a:ext cx="1652400" cy="4858140"/>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4" name="Espace réservé du contenu 5">
            <a:extLst>
              <a:ext uri="{FF2B5EF4-FFF2-40B4-BE49-F238E27FC236}">
                <a16:creationId xmlns:a16="http://schemas.microsoft.com/office/drawing/2014/main" id="{383AADE0-4E0E-4EF0-9E3E-5FD02725E5DC}"/>
              </a:ext>
            </a:extLst>
          </p:cNvPr>
          <p:cNvSpPr>
            <a:spLocks noGrp="1"/>
          </p:cNvSpPr>
          <p:nvPr>
            <p:ph sz="quarter" idx="19" hasCustomPrompt="1"/>
          </p:nvPr>
        </p:nvSpPr>
        <p:spPr>
          <a:xfrm>
            <a:off x="5768493" y="3339412"/>
            <a:ext cx="1652400" cy="4858140"/>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0" name="Espace réservé du texte 15">
            <a:extLst>
              <a:ext uri="{FF2B5EF4-FFF2-40B4-BE49-F238E27FC236}">
                <a16:creationId xmlns:a16="http://schemas.microsoft.com/office/drawing/2014/main" id="{9AC1F1BD-CA8A-4271-B35A-76E6C6472465}"/>
              </a:ext>
            </a:extLst>
          </p:cNvPr>
          <p:cNvSpPr>
            <a:spLocks noGrp="1"/>
          </p:cNvSpPr>
          <p:nvPr>
            <p:ph type="body" sz="quarter" idx="20"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3976361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5 blocs vertic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7"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4" name="Espace réservé du contenu 3">
            <a:extLst>
              <a:ext uri="{FF2B5EF4-FFF2-40B4-BE49-F238E27FC236}">
                <a16:creationId xmlns:a16="http://schemas.microsoft.com/office/drawing/2014/main" id="{55681E0A-BAF4-4374-A6C2-E66581939F99}"/>
              </a:ext>
            </a:extLst>
          </p:cNvPr>
          <p:cNvSpPr>
            <a:spLocks noGrp="1"/>
          </p:cNvSpPr>
          <p:nvPr>
            <p:ph sz="half" idx="2" hasCustomPrompt="1"/>
          </p:nvPr>
        </p:nvSpPr>
        <p:spPr>
          <a:xfrm>
            <a:off x="351507"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1786079"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6" name="Espace réservé du contenu 5">
            <a:extLst>
              <a:ext uri="{FF2B5EF4-FFF2-40B4-BE49-F238E27FC236}">
                <a16:creationId xmlns:a16="http://schemas.microsoft.com/office/drawing/2014/main" id="{3811C11D-2FD8-4667-8F0A-787773D24C4D}"/>
              </a:ext>
            </a:extLst>
          </p:cNvPr>
          <p:cNvSpPr>
            <a:spLocks noGrp="1"/>
          </p:cNvSpPr>
          <p:nvPr>
            <p:ph sz="quarter" idx="4" hasCustomPrompt="1"/>
          </p:nvPr>
        </p:nvSpPr>
        <p:spPr>
          <a:xfrm>
            <a:off x="1786079"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77C7C575-0C51-4F12-B244-19219E0ABE6A}"/>
              </a:ext>
            </a:extLst>
          </p:cNvPr>
          <p:cNvSpPr>
            <a:spLocks noGrp="1"/>
          </p:cNvSpPr>
          <p:nvPr>
            <p:ph type="body" sz="quarter" idx="14" hasCustomPrompt="1"/>
          </p:nvPr>
        </p:nvSpPr>
        <p:spPr>
          <a:xfrm>
            <a:off x="3220650"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6" name="Espace réservé du contenu 5">
            <a:extLst>
              <a:ext uri="{FF2B5EF4-FFF2-40B4-BE49-F238E27FC236}">
                <a16:creationId xmlns:a16="http://schemas.microsoft.com/office/drawing/2014/main" id="{BC99F125-089A-40B1-9067-CFE956C09051}"/>
              </a:ext>
            </a:extLst>
          </p:cNvPr>
          <p:cNvSpPr>
            <a:spLocks noGrp="1"/>
          </p:cNvSpPr>
          <p:nvPr>
            <p:ph sz="quarter" idx="15" hasCustomPrompt="1"/>
          </p:nvPr>
        </p:nvSpPr>
        <p:spPr>
          <a:xfrm>
            <a:off x="3220650"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texte 8">
            <a:extLst>
              <a:ext uri="{FF2B5EF4-FFF2-40B4-BE49-F238E27FC236}">
                <a16:creationId xmlns:a16="http://schemas.microsoft.com/office/drawing/2014/main" id="{A6B12415-7615-4B13-BC77-1E4AE2E0A261}"/>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F7F80DE8-A1A6-4EC6-81E6-08611185D728}"/>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4">
            <a:extLst>
              <a:ext uri="{FF2B5EF4-FFF2-40B4-BE49-F238E27FC236}">
                <a16:creationId xmlns:a16="http://schemas.microsoft.com/office/drawing/2014/main" id="{779D8DAE-BBDD-430E-BCCB-6DA4688E5651}"/>
              </a:ext>
            </a:extLst>
          </p:cNvPr>
          <p:cNvSpPr>
            <a:spLocks noGrp="1"/>
          </p:cNvSpPr>
          <p:nvPr>
            <p:ph type="body" sz="quarter" idx="18" hasCustomPrompt="1"/>
          </p:nvPr>
        </p:nvSpPr>
        <p:spPr>
          <a:xfrm>
            <a:off x="4655221"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9" name="Espace réservé du contenu 5">
            <a:extLst>
              <a:ext uri="{FF2B5EF4-FFF2-40B4-BE49-F238E27FC236}">
                <a16:creationId xmlns:a16="http://schemas.microsoft.com/office/drawing/2014/main" id="{B57A36C6-FD8D-420A-A7D3-5BB00DEDDCD0}"/>
              </a:ext>
            </a:extLst>
          </p:cNvPr>
          <p:cNvSpPr>
            <a:spLocks noGrp="1"/>
          </p:cNvSpPr>
          <p:nvPr>
            <p:ph sz="quarter" idx="19" hasCustomPrompt="1"/>
          </p:nvPr>
        </p:nvSpPr>
        <p:spPr>
          <a:xfrm>
            <a:off x="4655221"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0" name="Espace réservé du texte 4">
            <a:extLst>
              <a:ext uri="{FF2B5EF4-FFF2-40B4-BE49-F238E27FC236}">
                <a16:creationId xmlns:a16="http://schemas.microsoft.com/office/drawing/2014/main" id="{FED9427A-61B4-4B9F-AED1-1B914897CB8D}"/>
              </a:ext>
            </a:extLst>
          </p:cNvPr>
          <p:cNvSpPr>
            <a:spLocks noGrp="1"/>
          </p:cNvSpPr>
          <p:nvPr>
            <p:ph type="body" sz="quarter" idx="20" hasCustomPrompt="1"/>
          </p:nvPr>
        </p:nvSpPr>
        <p:spPr>
          <a:xfrm>
            <a:off x="6089793"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21" name="Espace réservé du contenu 5">
            <a:extLst>
              <a:ext uri="{FF2B5EF4-FFF2-40B4-BE49-F238E27FC236}">
                <a16:creationId xmlns:a16="http://schemas.microsoft.com/office/drawing/2014/main" id="{373CA86C-472D-4071-AD81-41F898144542}"/>
              </a:ext>
            </a:extLst>
          </p:cNvPr>
          <p:cNvSpPr>
            <a:spLocks noGrp="1"/>
          </p:cNvSpPr>
          <p:nvPr>
            <p:ph sz="quarter" idx="21" hasCustomPrompt="1"/>
          </p:nvPr>
        </p:nvSpPr>
        <p:spPr>
          <a:xfrm>
            <a:off x="6089793"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Tree>
    <p:extLst>
      <p:ext uri="{BB962C8B-B14F-4D97-AF65-F5344CB8AC3E}">
        <p14:creationId xmlns:p14="http://schemas.microsoft.com/office/powerpoint/2010/main" val="707569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5 blocs vertic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7"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1786079"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77C7C575-0C51-4F12-B244-19219E0ABE6A}"/>
              </a:ext>
            </a:extLst>
          </p:cNvPr>
          <p:cNvSpPr>
            <a:spLocks noGrp="1"/>
          </p:cNvSpPr>
          <p:nvPr>
            <p:ph type="body" sz="quarter" idx="14" hasCustomPrompt="1"/>
          </p:nvPr>
        </p:nvSpPr>
        <p:spPr>
          <a:xfrm>
            <a:off x="3220650"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7" name="Espace réservé du texte 8">
            <a:extLst>
              <a:ext uri="{FF2B5EF4-FFF2-40B4-BE49-F238E27FC236}">
                <a16:creationId xmlns:a16="http://schemas.microsoft.com/office/drawing/2014/main" id="{A6B12415-7615-4B13-BC77-1E4AE2E0A261}"/>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F7F80DE8-A1A6-4EC6-81E6-08611185D728}"/>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4">
            <a:extLst>
              <a:ext uri="{FF2B5EF4-FFF2-40B4-BE49-F238E27FC236}">
                <a16:creationId xmlns:a16="http://schemas.microsoft.com/office/drawing/2014/main" id="{779D8DAE-BBDD-430E-BCCB-6DA4688E5651}"/>
              </a:ext>
            </a:extLst>
          </p:cNvPr>
          <p:cNvSpPr>
            <a:spLocks noGrp="1"/>
          </p:cNvSpPr>
          <p:nvPr>
            <p:ph type="body" sz="quarter" idx="18" hasCustomPrompt="1"/>
          </p:nvPr>
        </p:nvSpPr>
        <p:spPr>
          <a:xfrm>
            <a:off x="4655221"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20" name="Espace réservé du texte 4">
            <a:extLst>
              <a:ext uri="{FF2B5EF4-FFF2-40B4-BE49-F238E27FC236}">
                <a16:creationId xmlns:a16="http://schemas.microsoft.com/office/drawing/2014/main" id="{FED9427A-61B4-4B9F-AED1-1B914897CB8D}"/>
              </a:ext>
            </a:extLst>
          </p:cNvPr>
          <p:cNvSpPr>
            <a:spLocks noGrp="1"/>
          </p:cNvSpPr>
          <p:nvPr>
            <p:ph type="body" sz="quarter" idx="20" hasCustomPrompt="1"/>
          </p:nvPr>
        </p:nvSpPr>
        <p:spPr>
          <a:xfrm>
            <a:off x="6089793"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23" name="Espace réservé du contenu 3">
            <a:extLst>
              <a:ext uri="{FF2B5EF4-FFF2-40B4-BE49-F238E27FC236}">
                <a16:creationId xmlns:a16="http://schemas.microsoft.com/office/drawing/2014/main" id="{F9034D46-953C-4810-B8FD-DC23BBEB8595}"/>
              </a:ext>
            </a:extLst>
          </p:cNvPr>
          <p:cNvSpPr>
            <a:spLocks noGrp="1"/>
          </p:cNvSpPr>
          <p:nvPr>
            <p:ph sz="half" idx="2" hasCustomPrompt="1"/>
          </p:nvPr>
        </p:nvSpPr>
        <p:spPr>
          <a:xfrm>
            <a:off x="351507"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4" name="Espace réservé du contenu 5">
            <a:extLst>
              <a:ext uri="{FF2B5EF4-FFF2-40B4-BE49-F238E27FC236}">
                <a16:creationId xmlns:a16="http://schemas.microsoft.com/office/drawing/2014/main" id="{558E4980-EF2B-4881-B8F8-1B1E0473AED5}"/>
              </a:ext>
            </a:extLst>
          </p:cNvPr>
          <p:cNvSpPr>
            <a:spLocks noGrp="1"/>
          </p:cNvSpPr>
          <p:nvPr>
            <p:ph sz="quarter" idx="4" hasCustomPrompt="1"/>
          </p:nvPr>
        </p:nvSpPr>
        <p:spPr>
          <a:xfrm>
            <a:off x="1786079"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5" name="Espace réservé du contenu 5">
            <a:extLst>
              <a:ext uri="{FF2B5EF4-FFF2-40B4-BE49-F238E27FC236}">
                <a16:creationId xmlns:a16="http://schemas.microsoft.com/office/drawing/2014/main" id="{C557361F-6BDF-4F3E-A2D9-DC38D3FE6659}"/>
              </a:ext>
            </a:extLst>
          </p:cNvPr>
          <p:cNvSpPr>
            <a:spLocks noGrp="1"/>
          </p:cNvSpPr>
          <p:nvPr>
            <p:ph sz="quarter" idx="15" hasCustomPrompt="1"/>
          </p:nvPr>
        </p:nvSpPr>
        <p:spPr>
          <a:xfrm>
            <a:off x="3220650"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6" name="Espace réservé du contenu 5">
            <a:extLst>
              <a:ext uri="{FF2B5EF4-FFF2-40B4-BE49-F238E27FC236}">
                <a16:creationId xmlns:a16="http://schemas.microsoft.com/office/drawing/2014/main" id="{1B79817C-12CC-4979-8D87-F093DF5A2838}"/>
              </a:ext>
            </a:extLst>
          </p:cNvPr>
          <p:cNvSpPr>
            <a:spLocks noGrp="1"/>
          </p:cNvSpPr>
          <p:nvPr>
            <p:ph sz="quarter" idx="19" hasCustomPrompt="1"/>
          </p:nvPr>
        </p:nvSpPr>
        <p:spPr>
          <a:xfrm>
            <a:off x="4655221"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7" name="Espace réservé du contenu 5">
            <a:extLst>
              <a:ext uri="{FF2B5EF4-FFF2-40B4-BE49-F238E27FC236}">
                <a16:creationId xmlns:a16="http://schemas.microsoft.com/office/drawing/2014/main" id="{11F9AA6A-7ED9-46BF-85F3-9BFB0EC65ADD}"/>
              </a:ext>
            </a:extLst>
          </p:cNvPr>
          <p:cNvSpPr>
            <a:spLocks noGrp="1"/>
          </p:cNvSpPr>
          <p:nvPr>
            <p:ph sz="quarter" idx="21" hasCustomPrompt="1"/>
          </p:nvPr>
        </p:nvSpPr>
        <p:spPr>
          <a:xfrm>
            <a:off x="6089793"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2" name="Espace réservé du texte 15">
            <a:extLst>
              <a:ext uri="{FF2B5EF4-FFF2-40B4-BE49-F238E27FC236}">
                <a16:creationId xmlns:a16="http://schemas.microsoft.com/office/drawing/2014/main" id="{31B68BD3-2B36-4A85-B3CE-891991112F33}"/>
              </a:ext>
            </a:extLst>
          </p:cNvPr>
          <p:cNvSpPr>
            <a:spLocks noGrp="1"/>
          </p:cNvSpPr>
          <p:nvPr>
            <p:ph type="body" sz="quarter" idx="22"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1825617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Dispositions avec blocs horizontaux">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7"/>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Dispositions avec blocs horizontaux</a:t>
            </a:r>
          </a:p>
        </p:txBody>
      </p:sp>
    </p:spTree>
    <p:extLst>
      <p:ext uri="{BB962C8B-B14F-4D97-AF65-F5344CB8AC3E}">
        <p14:creationId xmlns:p14="http://schemas.microsoft.com/office/powerpoint/2010/main" val="3762553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 blocs horizontaux">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839AC7-EAF5-4C9E-993D-49E1663DD509}"/>
              </a:ext>
            </a:extLst>
          </p:cNvPr>
          <p:cNvSpPr>
            <a:spLocks noGrp="1"/>
          </p:cNvSpPr>
          <p:nvPr>
            <p:ph sz="half" idx="1" hasCustomPrompt="1"/>
          </p:nvPr>
        </p:nvSpPr>
        <p:spPr>
          <a:xfrm>
            <a:off x="351508" y="2177683"/>
            <a:ext cx="7069385" cy="3273600"/>
          </a:xfrm>
        </p:spPr>
        <p:txBody>
          <a:bodyPr/>
          <a:lstStyle>
            <a:lvl1pPr>
              <a:spcBef>
                <a:spcPts val="510"/>
              </a:spcBef>
              <a:defRPr sz="1530"/>
            </a:lvl1pPr>
            <a:lvl2pPr>
              <a:spcBef>
                <a:spcPts val="255"/>
              </a:spcBef>
              <a:defRPr sz="1275"/>
            </a:lvl2pPr>
            <a:lvl3pPr>
              <a:spcBef>
                <a:spcPts val="127"/>
              </a:spcBef>
              <a:defRPr sz="1148"/>
            </a:lvl3pPr>
            <a:lvl4pPr>
              <a:spcBef>
                <a:spcPts val="64"/>
              </a:spcBef>
              <a:defRPr sz="1020"/>
            </a:lvl4pPr>
            <a:lvl5pPr>
              <a:spcBef>
                <a:spcPts val="510"/>
              </a:spcBef>
              <a:defRPr sz="1275"/>
            </a:lvl5pPr>
            <a:lvl6pPr>
              <a:spcBef>
                <a:spcPts val="127"/>
              </a:spcBef>
              <a:defRPr sz="1148"/>
            </a:lvl6pPr>
            <a:lvl7pPr>
              <a:spcBef>
                <a:spcPts val="638"/>
              </a:spcBef>
              <a:defRPr sz="1530"/>
            </a:lvl7pPr>
            <a:lvl8pPr>
              <a:spcBef>
                <a:spcPts val="255"/>
              </a:spcBef>
              <a:defRPr/>
            </a:lvl8pPr>
            <a:lvl9pPr>
              <a:spcBef>
                <a:spcPts val="127"/>
              </a:spcBef>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4" name="Espace réservé du contenu 3">
            <a:extLst>
              <a:ext uri="{FF2B5EF4-FFF2-40B4-BE49-F238E27FC236}">
                <a16:creationId xmlns:a16="http://schemas.microsoft.com/office/drawing/2014/main" id="{CDC3351F-1BEC-4C84-A807-8E415843504E}"/>
              </a:ext>
            </a:extLst>
          </p:cNvPr>
          <p:cNvSpPr>
            <a:spLocks noGrp="1"/>
          </p:cNvSpPr>
          <p:nvPr>
            <p:ph sz="half" idx="2" hasCustomPrompt="1"/>
          </p:nvPr>
        </p:nvSpPr>
        <p:spPr>
          <a:xfrm>
            <a:off x="351508" y="5768118"/>
            <a:ext cx="7069385" cy="3273964"/>
          </a:xfrm>
        </p:spPr>
        <p:txBody>
          <a:bodyPr/>
          <a:lstStyle>
            <a:lvl1pPr>
              <a:spcBef>
                <a:spcPts val="510"/>
              </a:spcBef>
              <a:defRPr sz="1530"/>
            </a:lvl1pPr>
            <a:lvl2pPr>
              <a:spcBef>
                <a:spcPts val="255"/>
              </a:spcBef>
              <a:defRPr sz="1275"/>
            </a:lvl2pPr>
            <a:lvl3pPr>
              <a:spcBef>
                <a:spcPts val="127"/>
              </a:spcBef>
              <a:defRPr sz="1148"/>
            </a:lvl3pPr>
            <a:lvl4pPr>
              <a:spcBef>
                <a:spcPts val="64"/>
              </a:spcBef>
              <a:defRPr sz="1020"/>
            </a:lvl4pPr>
            <a:lvl5pPr>
              <a:spcBef>
                <a:spcPts val="510"/>
              </a:spcBef>
              <a:defRPr sz="1275"/>
            </a:lvl5pPr>
            <a:lvl6pPr>
              <a:spcBef>
                <a:spcPts val="127"/>
              </a:spcBef>
              <a:defRPr sz="1148"/>
            </a:lvl6pPr>
            <a:lvl7pPr>
              <a:spcBef>
                <a:spcPts val="638"/>
              </a:spcBef>
              <a:defRPr sz="1530"/>
            </a:lvl7pPr>
            <a:lvl8pPr>
              <a:spcBef>
                <a:spcPts val="255"/>
              </a:spcBef>
              <a:defRPr/>
            </a:lvl8pPr>
            <a:lvl9pPr>
              <a:spcBef>
                <a:spcPts val="127"/>
              </a:spcBef>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5" name="Espace réservé de la date 4">
            <a:extLst>
              <a:ext uri="{FF2B5EF4-FFF2-40B4-BE49-F238E27FC236}">
                <a16:creationId xmlns:a16="http://schemas.microsoft.com/office/drawing/2014/main" id="{F9B41EC5-3B29-49C0-A3C3-F90EDF32500D}"/>
              </a:ext>
            </a:extLst>
          </p:cNvPr>
          <p:cNvSpPr>
            <a:spLocks noGrp="1"/>
          </p:cNvSpPr>
          <p:nvPr>
            <p:ph type="dt" sz="half" idx="10"/>
          </p:nvPr>
        </p:nvSpPr>
        <p:spPr/>
        <p:txBody>
          <a:bodyPr/>
          <a:lstStyle/>
          <a:p>
            <a:fld id="{D4AC39E9-99D6-456D-BAD5-5BEB592D4818}" type="datetime1">
              <a:rPr lang="fr-CA" smtClean="0"/>
              <a:t>2025-05-29</a:t>
            </a:fld>
            <a:endParaRPr lang="fr-CA" dirty="0"/>
          </a:p>
        </p:txBody>
      </p:sp>
      <p:sp>
        <p:nvSpPr>
          <p:cNvPr id="6" name="Espace réservé du pied de page 5">
            <a:extLst>
              <a:ext uri="{FF2B5EF4-FFF2-40B4-BE49-F238E27FC236}">
                <a16:creationId xmlns:a16="http://schemas.microsoft.com/office/drawing/2014/main" id="{E782EA64-DB26-40C0-BF90-8172C46E2069}"/>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7" name="Espace réservé du numéro de diapositive 6">
            <a:extLst>
              <a:ext uri="{FF2B5EF4-FFF2-40B4-BE49-F238E27FC236}">
                <a16:creationId xmlns:a16="http://schemas.microsoft.com/office/drawing/2014/main" id="{B24D4DAD-6F2E-4685-8609-223D963C3837}"/>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8" name="Titre 7">
            <a:extLst>
              <a:ext uri="{FF2B5EF4-FFF2-40B4-BE49-F238E27FC236}">
                <a16:creationId xmlns:a16="http://schemas.microsoft.com/office/drawing/2014/main" id="{5927F075-93FA-445E-91A2-E7D873B5DAB8}"/>
              </a:ext>
            </a:extLst>
          </p:cNvPr>
          <p:cNvSpPr>
            <a:spLocks noGrp="1"/>
          </p:cNvSpPr>
          <p:nvPr>
            <p:ph type="title" hasCustomPrompt="1"/>
          </p:nvPr>
        </p:nvSpPr>
        <p:spPr/>
        <p:txBody>
          <a:bodyPr/>
          <a:lstStyle/>
          <a:p>
            <a:r>
              <a:rPr lang="fr-CA" dirty="0"/>
              <a:t>Cliquez pour ajouter une manchette</a:t>
            </a:r>
          </a:p>
        </p:txBody>
      </p:sp>
      <p:sp>
        <p:nvSpPr>
          <p:cNvPr id="11" name="Espace réservé du texte 8">
            <a:extLst>
              <a:ext uri="{FF2B5EF4-FFF2-40B4-BE49-F238E27FC236}">
                <a16:creationId xmlns:a16="http://schemas.microsoft.com/office/drawing/2014/main" id="{53991262-95D0-4824-9507-DF4F6391E034}"/>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2" name="Espace réservé du texte 13">
            <a:extLst>
              <a:ext uri="{FF2B5EF4-FFF2-40B4-BE49-F238E27FC236}">
                <a16:creationId xmlns:a16="http://schemas.microsoft.com/office/drawing/2014/main" id="{1F497488-F754-485B-A832-24A2BA27DABD}"/>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3866361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 blocs horizontaux + bm">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F9B41EC5-3B29-49C0-A3C3-F90EDF32500D}"/>
              </a:ext>
            </a:extLst>
          </p:cNvPr>
          <p:cNvSpPr>
            <a:spLocks noGrp="1"/>
          </p:cNvSpPr>
          <p:nvPr>
            <p:ph type="dt" sz="half" idx="10"/>
          </p:nvPr>
        </p:nvSpPr>
        <p:spPr/>
        <p:txBody>
          <a:bodyPr/>
          <a:lstStyle/>
          <a:p>
            <a:fld id="{D4AC39E9-99D6-456D-BAD5-5BEB592D4818}" type="datetime1">
              <a:rPr lang="fr-CA" smtClean="0"/>
              <a:t>2025-05-29</a:t>
            </a:fld>
            <a:endParaRPr lang="fr-CA" dirty="0"/>
          </a:p>
        </p:txBody>
      </p:sp>
      <p:sp>
        <p:nvSpPr>
          <p:cNvPr id="6" name="Espace réservé du pied de page 5">
            <a:extLst>
              <a:ext uri="{FF2B5EF4-FFF2-40B4-BE49-F238E27FC236}">
                <a16:creationId xmlns:a16="http://schemas.microsoft.com/office/drawing/2014/main" id="{E782EA64-DB26-40C0-BF90-8172C46E2069}"/>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7" name="Espace réservé du numéro de diapositive 6">
            <a:extLst>
              <a:ext uri="{FF2B5EF4-FFF2-40B4-BE49-F238E27FC236}">
                <a16:creationId xmlns:a16="http://schemas.microsoft.com/office/drawing/2014/main" id="{B24D4DAD-6F2E-4685-8609-223D963C3837}"/>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8" name="Titre 7">
            <a:extLst>
              <a:ext uri="{FF2B5EF4-FFF2-40B4-BE49-F238E27FC236}">
                <a16:creationId xmlns:a16="http://schemas.microsoft.com/office/drawing/2014/main" id="{5927F075-93FA-445E-91A2-E7D873B5DAB8}"/>
              </a:ext>
            </a:extLst>
          </p:cNvPr>
          <p:cNvSpPr>
            <a:spLocks noGrp="1"/>
          </p:cNvSpPr>
          <p:nvPr>
            <p:ph type="title" hasCustomPrompt="1"/>
          </p:nvPr>
        </p:nvSpPr>
        <p:spPr/>
        <p:txBody>
          <a:bodyPr/>
          <a:lstStyle/>
          <a:p>
            <a:r>
              <a:rPr lang="fr-CA" dirty="0"/>
              <a:t>Cliquez pour ajouter une manchette</a:t>
            </a:r>
          </a:p>
        </p:txBody>
      </p:sp>
      <p:sp>
        <p:nvSpPr>
          <p:cNvPr id="12" name="Espace réservé du contenu 2">
            <a:extLst>
              <a:ext uri="{FF2B5EF4-FFF2-40B4-BE49-F238E27FC236}">
                <a16:creationId xmlns:a16="http://schemas.microsoft.com/office/drawing/2014/main" id="{9A098DB1-D480-4326-9C4F-AC9060DE3FBD}"/>
              </a:ext>
            </a:extLst>
          </p:cNvPr>
          <p:cNvSpPr>
            <a:spLocks noGrp="1"/>
          </p:cNvSpPr>
          <p:nvPr>
            <p:ph sz="half" idx="17" hasCustomPrompt="1"/>
          </p:nvPr>
        </p:nvSpPr>
        <p:spPr>
          <a:xfrm>
            <a:off x="351508" y="2177683"/>
            <a:ext cx="7069385" cy="2851200"/>
          </a:xfrm>
        </p:spPr>
        <p:txBody>
          <a:bodyPr/>
          <a:lstStyle>
            <a:lvl1pPr>
              <a:spcBef>
                <a:spcPts val="510"/>
              </a:spcBef>
              <a:defRPr sz="1530"/>
            </a:lvl1pPr>
            <a:lvl2pPr>
              <a:spcBef>
                <a:spcPts val="255"/>
              </a:spcBef>
              <a:defRPr sz="1275"/>
            </a:lvl2pPr>
            <a:lvl3pPr>
              <a:spcBef>
                <a:spcPts val="127"/>
              </a:spcBef>
              <a:defRPr sz="1148"/>
            </a:lvl3pPr>
            <a:lvl4pPr>
              <a:spcBef>
                <a:spcPts val="64"/>
              </a:spcBef>
              <a:defRPr sz="1020"/>
            </a:lvl4pPr>
            <a:lvl5pPr>
              <a:spcBef>
                <a:spcPts val="510"/>
              </a:spcBef>
              <a:defRPr sz="1275"/>
            </a:lvl5pPr>
            <a:lvl6pPr>
              <a:spcBef>
                <a:spcPts val="127"/>
              </a:spcBef>
              <a:defRPr sz="1148"/>
            </a:lvl6pPr>
            <a:lvl7pPr>
              <a:spcBef>
                <a:spcPts val="638"/>
              </a:spcBef>
              <a:defRPr sz="1530"/>
            </a:lvl7pPr>
            <a:lvl8pPr>
              <a:spcBef>
                <a:spcPts val="255"/>
              </a:spcBef>
              <a:defRPr/>
            </a:lvl8pPr>
            <a:lvl9pPr>
              <a:spcBef>
                <a:spcPts val="127"/>
              </a:spcBef>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3" name="Espace réservé du contenu 3">
            <a:extLst>
              <a:ext uri="{FF2B5EF4-FFF2-40B4-BE49-F238E27FC236}">
                <a16:creationId xmlns:a16="http://schemas.microsoft.com/office/drawing/2014/main" id="{1E2ED851-05F6-48C9-9372-A3AD8C5D7571}"/>
              </a:ext>
            </a:extLst>
          </p:cNvPr>
          <p:cNvSpPr>
            <a:spLocks noGrp="1"/>
          </p:cNvSpPr>
          <p:nvPr>
            <p:ph sz="half" idx="18" hasCustomPrompt="1"/>
          </p:nvPr>
        </p:nvSpPr>
        <p:spPr>
          <a:xfrm>
            <a:off x="351508" y="5346035"/>
            <a:ext cx="7069385" cy="2851517"/>
          </a:xfrm>
        </p:spPr>
        <p:txBody>
          <a:bodyPr/>
          <a:lstStyle>
            <a:lvl1pPr>
              <a:spcBef>
                <a:spcPts val="510"/>
              </a:spcBef>
              <a:defRPr sz="1530"/>
            </a:lvl1pPr>
            <a:lvl2pPr>
              <a:spcBef>
                <a:spcPts val="255"/>
              </a:spcBef>
              <a:defRPr sz="1275"/>
            </a:lvl2pPr>
            <a:lvl3pPr>
              <a:spcBef>
                <a:spcPts val="127"/>
              </a:spcBef>
              <a:defRPr sz="1148"/>
            </a:lvl3pPr>
            <a:lvl4pPr>
              <a:spcBef>
                <a:spcPts val="64"/>
              </a:spcBef>
              <a:defRPr sz="1020"/>
            </a:lvl4pPr>
            <a:lvl5pPr>
              <a:spcBef>
                <a:spcPts val="510"/>
              </a:spcBef>
              <a:defRPr sz="1275"/>
            </a:lvl5pPr>
            <a:lvl6pPr>
              <a:spcBef>
                <a:spcPts val="127"/>
              </a:spcBef>
              <a:defRPr sz="1148"/>
            </a:lvl6pPr>
            <a:lvl7pPr>
              <a:spcBef>
                <a:spcPts val="638"/>
              </a:spcBef>
              <a:defRPr sz="1530"/>
            </a:lvl7pPr>
            <a:lvl8pPr>
              <a:spcBef>
                <a:spcPts val="255"/>
              </a:spcBef>
              <a:defRPr/>
            </a:lvl8pPr>
            <a:lvl9pPr>
              <a:spcBef>
                <a:spcPts val="127"/>
              </a:spcBef>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4" name="Espace réservé du texte 8">
            <a:extLst>
              <a:ext uri="{FF2B5EF4-FFF2-40B4-BE49-F238E27FC236}">
                <a16:creationId xmlns:a16="http://schemas.microsoft.com/office/drawing/2014/main" id="{AB8BBF88-44A8-493B-B776-3E8B74352585}"/>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CAD821F7-E486-44CB-8BA9-B7E54A486469}"/>
              </a:ext>
            </a:extLst>
          </p:cNvPr>
          <p:cNvSpPr>
            <a:spLocks noGrp="1"/>
          </p:cNvSpPr>
          <p:nvPr>
            <p:ph type="body" sz="quarter" idx="19"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6" name="Espace réservé du texte 15">
            <a:extLst>
              <a:ext uri="{FF2B5EF4-FFF2-40B4-BE49-F238E27FC236}">
                <a16:creationId xmlns:a16="http://schemas.microsoft.com/office/drawing/2014/main" id="{EE0D5529-D1B6-4BDF-BB8E-98D3624580A9}"/>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128731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SANS image - Font VERT">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5225570-1FAE-4A0D-8C77-B259F17A0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Espace réservé de la date 3">
            <a:extLst>
              <a:ext uri="{FF2B5EF4-FFF2-40B4-BE49-F238E27FC236}">
                <a16:creationId xmlns:a16="http://schemas.microsoft.com/office/drawing/2014/main" id="{A168E80D-9335-46F6-9FDF-FDECDFF1D413}"/>
              </a:ext>
            </a:extLst>
          </p:cNvPr>
          <p:cNvSpPr>
            <a:spLocks noGrp="1"/>
          </p:cNvSpPr>
          <p:nvPr>
            <p:ph type="dt" sz="half" idx="10"/>
          </p:nvPr>
        </p:nvSpPr>
        <p:spPr/>
        <p:txBody>
          <a:bodyPr/>
          <a:lstStyle/>
          <a:p>
            <a:fld id="{86635544-D370-40FF-9996-A300DE4ECAF0}" type="datetime1">
              <a:rPr lang="fr-CA" smtClean="0"/>
              <a:t>2025-05-29</a:t>
            </a:fld>
            <a:endParaRPr lang="fr-CA" dirty="0"/>
          </a:p>
        </p:txBody>
      </p:sp>
      <p:sp>
        <p:nvSpPr>
          <p:cNvPr id="2" name="Titre 1">
            <a:extLst>
              <a:ext uri="{FF2B5EF4-FFF2-40B4-BE49-F238E27FC236}">
                <a16:creationId xmlns:a16="http://schemas.microsoft.com/office/drawing/2014/main" id="{02A8FE17-C317-4959-BF34-0C19774A255E}"/>
              </a:ext>
            </a:extLst>
          </p:cNvPr>
          <p:cNvSpPr>
            <a:spLocks noGrp="1"/>
          </p:cNvSpPr>
          <p:nvPr>
            <p:ph type="title" hasCustomPrompt="1"/>
          </p:nvPr>
        </p:nvSpPr>
        <p:spPr>
          <a:xfrm>
            <a:off x="291465" y="2600130"/>
            <a:ext cx="5706370" cy="3168352"/>
          </a:xfrm>
        </p:spPr>
        <p:txBody>
          <a:bodyPr anchor="b">
            <a:normAutofit/>
          </a:bodyPr>
          <a:lstStyle>
            <a:lvl1pPr algn="l">
              <a:lnSpc>
                <a:spcPct val="80000"/>
              </a:lnSpc>
              <a:defRPr sz="3825" spc="0">
                <a:solidFill>
                  <a:schemeClr val="accent1"/>
                </a:solidFill>
              </a:defRPr>
            </a:lvl1pPr>
          </a:lstStyle>
          <a:p>
            <a:r>
              <a:rPr lang="fr-CA" dirty="0"/>
              <a:t>Titre de la section</a:t>
            </a:r>
          </a:p>
        </p:txBody>
      </p:sp>
      <p:sp>
        <p:nvSpPr>
          <p:cNvPr id="3" name="Espace réservé du texte 2">
            <a:extLst>
              <a:ext uri="{FF2B5EF4-FFF2-40B4-BE49-F238E27FC236}">
                <a16:creationId xmlns:a16="http://schemas.microsoft.com/office/drawing/2014/main" id="{93E48DC7-507A-40DD-AD95-27706BEEE1B5}"/>
              </a:ext>
            </a:extLst>
          </p:cNvPr>
          <p:cNvSpPr>
            <a:spLocks noGrp="1"/>
          </p:cNvSpPr>
          <p:nvPr>
            <p:ph type="body" idx="1" hasCustomPrompt="1"/>
          </p:nvPr>
        </p:nvSpPr>
        <p:spPr>
          <a:xfrm>
            <a:off x="291465" y="5768728"/>
            <a:ext cx="5706370" cy="739036"/>
          </a:xfrm>
        </p:spPr>
        <p:txBody>
          <a:bodyPr lIns="36000" rIns="36000"/>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fr-CA" dirty="0"/>
              <a:t>Sous-titre de la section</a:t>
            </a:r>
          </a:p>
        </p:txBody>
      </p:sp>
    </p:spTree>
    <p:extLst>
      <p:ext uri="{BB962C8B-B14F-4D97-AF65-F5344CB8AC3E}">
        <p14:creationId xmlns:p14="http://schemas.microsoft.com/office/powerpoint/2010/main" val="621209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 blocs horizont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1377152" cy="3273600"/>
          </a:xfrm>
          <a:prstGeom prst="roundRect">
            <a:avLst>
              <a:gd name="adj" fmla="val 1391"/>
            </a:avLst>
          </a:prstGeom>
          <a:solidFill>
            <a:schemeClr val="accent1"/>
          </a:solidFill>
        </p:spPr>
        <p:txBody>
          <a:bodyPr lIns="144000" tIns="72000" rIns="144000" bIns="72000" anchor="t" anchorCtr="0"/>
          <a:lstStyle>
            <a:lvl1pPr marL="0" indent="0">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351508" y="5768846"/>
            <a:ext cx="1377152" cy="3273600"/>
          </a:xfrm>
          <a:prstGeom prst="roundRect">
            <a:avLst>
              <a:gd name="adj" fmla="val 1391"/>
            </a:avLst>
          </a:prstGeom>
          <a:solidFill>
            <a:schemeClr val="accent1"/>
          </a:solidFill>
        </p:spPr>
        <p:txBody>
          <a:bodyPr lIns="144000" tIns="72000" rIns="144000" bIns="72000" anchor="t" anchorCtr="0"/>
          <a:lstStyle>
            <a:lvl1pPr marL="0" indent="0">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523CAD3C-6559-4036-9C4A-9BDB49AB210C}"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E03128CD-B9EF-438B-BBE1-5CA0496A87FF}"/>
              </a:ext>
            </a:extLst>
          </p:cNvPr>
          <p:cNvSpPr>
            <a:spLocks noGrp="1"/>
          </p:cNvSpPr>
          <p:nvPr>
            <p:ph type="title" hasCustomPrompt="1"/>
          </p:nvPr>
        </p:nvSpPr>
        <p:spPr/>
        <p:txBody>
          <a:bodyPr/>
          <a:lstStyle/>
          <a:p>
            <a:r>
              <a:rPr lang="fr-CA" dirty="0"/>
              <a:t>Cliquez pour ajouter une manchette</a:t>
            </a:r>
          </a:p>
        </p:txBody>
      </p:sp>
      <p:sp>
        <p:nvSpPr>
          <p:cNvPr id="17" name="Espace réservé du contenu 2">
            <a:extLst>
              <a:ext uri="{FF2B5EF4-FFF2-40B4-BE49-F238E27FC236}">
                <a16:creationId xmlns:a16="http://schemas.microsoft.com/office/drawing/2014/main" id="{350430F6-705C-4985-A5C8-AB3D14C622B2}"/>
              </a:ext>
            </a:extLst>
          </p:cNvPr>
          <p:cNvSpPr>
            <a:spLocks noGrp="1"/>
          </p:cNvSpPr>
          <p:nvPr>
            <p:ph sz="half" idx="14" hasCustomPrompt="1"/>
          </p:nvPr>
        </p:nvSpPr>
        <p:spPr>
          <a:xfrm>
            <a:off x="1820470" y="2177683"/>
            <a:ext cx="5600423" cy="3273600"/>
          </a:xfrm>
          <a:prstGeom prst="roundRect">
            <a:avLst>
              <a:gd name="adj" fmla="val 1067"/>
            </a:avLst>
          </a:prstGeom>
          <a:solidFill>
            <a:schemeClr val="bg2"/>
          </a:solidFill>
        </p:spPr>
        <p:txBody>
          <a:bodyPr lIns="216000" tIns="72000" rIns="216000" bIns="72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8" name="Espace réservé du contenu 3">
            <a:extLst>
              <a:ext uri="{FF2B5EF4-FFF2-40B4-BE49-F238E27FC236}">
                <a16:creationId xmlns:a16="http://schemas.microsoft.com/office/drawing/2014/main" id="{89F6F5A6-0E40-4D6A-BB0A-30C768F28A6B}"/>
              </a:ext>
            </a:extLst>
          </p:cNvPr>
          <p:cNvSpPr>
            <a:spLocks noGrp="1"/>
          </p:cNvSpPr>
          <p:nvPr>
            <p:ph sz="half" idx="2" hasCustomPrompt="1"/>
          </p:nvPr>
        </p:nvSpPr>
        <p:spPr>
          <a:xfrm>
            <a:off x="1820470" y="5768118"/>
            <a:ext cx="5600423" cy="3273964"/>
          </a:xfrm>
          <a:prstGeom prst="roundRect">
            <a:avLst>
              <a:gd name="adj" fmla="val 1067"/>
            </a:avLst>
          </a:prstGeom>
          <a:solidFill>
            <a:schemeClr val="bg2"/>
          </a:solidFill>
        </p:spPr>
        <p:txBody>
          <a:bodyPr lIns="216000" tIns="72000" rIns="216000" bIns="72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3" name="Espace réservé du texte 8">
            <a:extLst>
              <a:ext uri="{FF2B5EF4-FFF2-40B4-BE49-F238E27FC236}">
                <a16:creationId xmlns:a16="http://schemas.microsoft.com/office/drawing/2014/main" id="{44ECAACE-88E5-432A-A479-65B4E4A68827}"/>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5" name="Espace réservé du texte 13">
            <a:extLst>
              <a:ext uri="{FF2B5EF4-FFF2-40B4-BE49-F238E27FC236}">
                <a16:creationId xmlns:a16="http://schemas.microsoft.com/office/drawing/2014/main" id="{F5921B1E-29FE-42BB-9C0F-DBA89C2109AE}"/>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1067474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 blocs horizont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1377152" cy="2745600"/>
          </a:xfrm>
          <a:prstGeom prst="roundRect">
            <a:avLst>
              <a:gd name="adj" fmla="val 1597"/>
            </a:avLst>
          </a:prstGeom>
          <a:solidFill>
            <a:schemeClr val="accent1"/>
          </a:solidFill>
        </p:spPr>
        <p:txBody>
          <a:bodyPr lIns="144000" tIns="72000" rIns="144000" bIns="72000" anchor="t" anchorCtr="0"/>
          <a:lstStyle>
            <a:lvl1pPr marL="0" indent="0">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351508" y="5240423"/>
            <a:ext cx="1377152" cy="2745600"/>
          </a:xfrm>
          <a:prstGeom prst="roundRect">
            <a:avLst>
              <a:gd name="adj" fmla="val 1597"/>
            </a:avLst>
          </a:prstGeom>
          <a:solidFill>
            <a:schemeClr val="accent1"/>
          </a:solidFill>
        </p:spPr>
        <p:txBody>
          <a:bodyPr lIns="144000" tIns="72000" rIns="144000" bIns="72000" anchor="t" anchorCtr="0"/>
          <a:lstStyle>
            <a:lvl1pPr marL="0" indent="0">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523CAD3C-6559-4036-9C4A-9BDB49AB210C}"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E03128CD-B9EF-438B-BBE1-5CA0496A87FF}"/>
              </a:ext>
            </a:extLst>
          </p:cNvPr>
          <p:cNvSpPr>
            <a:spLocks noGrp="1"/>
          </p:cNvSpPr>
          <p:nvPr>
            <p:ph type="title" hasCustomPrompt="1"/>
          </p:nvPr>
        </p:nvSpPr>
        <p:spPr/>
        <p:txBody>
          <a:bodyPr/>
          <a:lstStyle/>
          <a:p>
            <a:r>
              <a:rPr lang="fr-CA" dirty="0"/>
              <a:t>Cliquez pour ajouter une manchette</a:t>
            </a:r>
          </a:p>
        </p:txBody>
      </p:sp>
      <p:sp>
        <p:nvSpPr>
          <p:cNvPr id="18" name="Espace réservé du texte 8">
            <a:extLst>
              <a:ext uri="{FF2B5EF4-FFF2-40B4-BE49-F238E27FC236}">
                <a16:creationId xmlns:a16="http://schemas.microsoft.com/office/drawing/2014/main" id="{7430735F-BB45-4135-BA3C-F1117AB13B08}"/>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0" name="Espace réservé du texte 13">
            <a:extLst>
              <a:ext uri="{FF2B5EF4-FFF2-40B4-BE49-F238E27FC236}">
                <a16:creationId xmlns:a16="http://schemas.microsoft.com/office/drawing/2014/main" id="{C5CEE339-B399-4283-82F8-8732B72D7B11}"/>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3" name="Espace réservé du contenu 2">
            <a:extLst>
              <a:ext uri="{FF2B5EF4-FFF2-40B4-BE49-F238E27FC236}">
                <a16:creationId xmlns:a16="http://schemas.microsoft.com/office/drawing/2014/main" id="{C7205B7B-FE7F-4B27-A94B-DDB27CA7DA1F}"/>
              </a:ext>
            </a:extLst>
          </p:cNvPr>
          <p:cNvSpPr>
            <a:spLocks noGrp="1"/>
          </p:cNvSpPr>
          <p:nvPr>
            <p:ph sz="half" idx="14" hasCustomPrompt="1"/>
          </p:nvPr>
        </p:nvSpPr>
        <p:spPr>
          <a:xfrm>
            <a:off x="1820470" y="2177683"/>
            <a:ext cx="5600423" cy="2745600"/>
          </a:xfrm>
          <a:prstGeom prst="roundRect">
            <a:avLst>
              <a:gd name="adj" fmla="val 1067"/>
            </a:avLst>
          </a:prstGeom>
          <a:solidFill>
            <a:schemeClr val="bg2"/>
          </a:solidFill>
        </p:spPr>
        <p:txBody>
          <a:bodyPr lIns="216000" tIns="72000" rIns="216000" bIns="72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4" name="Espace réservé du contenu 3">
            <a:extLst>
              <a:ext uri="{FF2B5EF4-FFF2-40B4-BE49-F238E27FC236}">
                <a16:creationId xmlns:a16="http://schemas.microsoft.com/office/drawing/2014/main" id="{A3A08E13-B733-4E36-83F8-7DD962484361}"/>
              </a:ext>
            </a:extLst>
          </p:cNvPr>
          <p:cNvSpPr>
            <a:spLocks noGrp="1"/>
          </p:cNvSpPr>
          <p:nvPr>
            <p:ph sz="half" idx="2" hasCustomPrompt="1"/>
          </p:nvPr>
        </p:nvSpPr>
        <p:spPr>
          <a:xfrm>
            <a:off x="1820470" y="5240423"/>
            <a:ext cx="5600423" cy="2745600"/>
          </a:xfrm>
          <a:prstGeom prst="roundRect">
            <a:avLst>
              <a:gd name="adj" fmla="val 1067"/>
            </a:avLst>
          </a:prstGeom>
          <a:solidFill>
            <a:schemeClr val="bg2"/>
          </a:solidFill>
        </p:spPr>
        <p:txBody>
          <a:bodyPr lIns="216000" tIns="72000" rIns="216000" bIns="72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9" name="Espace réservé du texte 15">
            <a:extLst>
              <a:ext uri="{FF2B5EF4-FFF2-40B4-BE49-F238E27FC236}">
                <a16:creationId xmlns:a16="http://schemas.microsoft.com/office/drawing/2014/main" id="{324650A8-6E29-4B8D-810D-92F082570A17}"/>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1027315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3 blocs horizont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1377152" cy="2112000"/>
          </a:xfrm>
          <a:prstGeom prst="roundRect">
            <a:avLst>
              <a:gd name="adj" fmla="val 2156"/>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351508" y="4606988"/>
            <a:ext cx="1377152" cy="2112000"/>
          </a:xfrm>
          <a:prstGeom prst="roundRect">
            <a:avLst>
              <a:gd name="adj" fmla="val 2156"/>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523CAD3C-6559-4036-9C4A-9BDB49AB210C}"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E03128CD-B9EF-438B-BBE1-5CA0496A87FF}"/>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5835A465-CFFA-4991-A2EA-72DC1A77B122}"/>
              </a:ext>
            </a:extLst>
          </p:cNvPr>
          <p:cNvSpPr>
            <a:spLocks noGrp="1"/>
          </p:cNvSpPr>
          <p:nvPr>
            <p:ph type="body" sz="quarter" idx="14" hasCustomPrompt="1"/>
          </p:nvPr>
        </p:nvSpPr>
        <p:spPr>
          <a:xfrm>
            <a:off x="351508" y="7036058"/>
            <a:ext cx="1377152" cy="2112000"/>
          </a:xfrm>
          <a:prstGeom prst="roundRect">
            <a:avLst>
              <a:gd name="adj" fmla="val 2156"/>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7" name="Espace réservé du contenu 2">
            <a:extLst>
              <a:ext uri="{FF2B5EF4-FFF2-40B4-BE49-F238E27FC236}">
                <a16:creationId xmlns:a16="http://schemas.microsoft.com/office/drawing/2014/main" id="{3C292B81-F224-4DDD-A3C4-86594E361A10}"/>
              </a:ext>
            </a:extLst>
          </p:cNvPr>
          <p:cNvSpPr>
            <a:spLocks noGrp="1"/>
          </p:cNvSpPr>
          <p:nvPr>
            <p:ph sz="half" idx="16" hasCustomPrompt="1"/>
          </p:nvPr>
        </p:nvSpPr>
        <p:spPr>
          <a:xfrm>
            <a:off x="1820470" y="2177683"/>
            <a:ext cx="5600423" cy="21120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8" name="Espace réservé du contenu 3">
            <a:extLst>
              <a:ext uri="{FF2B5EF4-FFF2-40B4-BE49-F238E27FC236}">
                <a16:creationId xmlns:a16="http://schemas.microsoft.com/office/drawing/2014/main" id="{CC22BD7E-04AB-48F2-AA92-7C0F16D87097}"/>
              </a:ext>
            </a:extLst>
          </p:cNvPr>
          <p:cNvSpPr>
            <a:spLocks noGrp="1"/>
          </p:cNvSpPr>
          <p:nvPr>
            <p:ph sz="half" idx="17" hasCustomPrompt="1"/>
          </p:nvPr>
        </p:nvSpPr>
        <p:spPr>
          <a:xfrm>
            <a:off x="1820470" y="4606988"/>
            <a:ext cx="5600423" cy="21120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9" name="Espace réservé du contenu 3">
            <a:extLst>
              <a:ext uri="{FF2B5EF4-FFF2-40B4-BE49-F238E27FC236}">
                <a16:creationId xmlns:a16="http://schemas.microsoft.com/office/drawing/2014/main" id="{50590C58-6D36-4980-9BBE-2B573F4FE241}"/>
              </a:ext>
            </a:extLst>
          </p:cNvPr>
          <p:cNvSpPr>
            <a:spLocks noGrp="1"/>
          </p:cNvSpPr>
          <p:nvPr>
            <p:ph sz="half" idx="18" hasCustomPrompt="1"/>
          </p:nvPr>
        </p:nvSpPr>
        <p:spPr>
          <a:xfrm>
            <a:off x="1820470" y="7036058"/>
            <a:ext cx="5600423" cy="21120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6" name="Espace réservé du texte 8">
            <a:extLst>
              <a:ext uri="{FF2B5EF4-FFF2-40B4-BE49-F238E27FC236}">
                <a16:creationId xmlns:a16="http://schemas.microsoft.com/office/drawing/2014/main" id="{79CC53E8-31F3-4AE9-9ADD-0D0D16B29373}"/>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0" name="Espace réservé du texte 13">
            <a:extLst>
              <a:ext uri="{FF2B5EF4-FFF2-40B4-BE49-F238E27FC236}">
                <a16:creationId xmlns:a16="http://schemas.microsoft.com/office/drawing/2014/main" id="{EB92AA7A-4BAA-43A6-92EA-1905A4CD2F64}"/>
              </a:ext>
            </a:extLst>
          </p:cNvPr>
          <p:cNvSpPr>
            <a:spLocks noGrp="1"/>
          </p:cNvSpPr>
          <p:nvPr>
            <p:ph type="body" sz="quarter" idx="19"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2800739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3 blocs horizont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1377152" cy="1795200"/>
          </a:xfrm>
          <a:prstGeom prst="roundRect">
            <a:avLst>
              <a:gd name="adj" fmla="val 2396"/>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351508" y="4184306"/>
            <a:ext cx="1377152" cy="1795200"/>
          </a:xfrm>
          <a:prstGeom prst="roundRect">
            <a:avLst>
              <a:gd name="adj" fmla="val 2396"/>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523CAD3C-6559-4036-9C4A-9BDB49AB210C}"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E03128CD-B9EF-438B-BBE1-5CA0496A87FF}"/>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5835A465-CFFA-4991-A2EA-72DC1A77B122}"/>
              </a:ext>
            </a:extLst>
          </p:cNvPr>
          <p:cNvSpPr>
            <a:spLocks noGrp="1"/>
          </p:cNvSpPr>
          <p:nvPr>
            <p:ph type="body" sz="quarter" idx="14" hasCustomPrompt="1"/>
          </p:nvPr>
        </p:nvSpPr>
        <p:spPr>
          <a:xfrm>
            <a:off x="351508" y="6190929"/>
            <a:ext cx="1377152" cy="1795200"/>
          </a:xfrm>
          <a:prstGeom prst="roundRect">
            <a:avLst>
              <a:gd name="adj" fmla="val 2396"/>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6" name="Espace réservé du texte 8">
            <a:extLst>
              <a:ext uri="{FF2B5EF4-FFF2-40B4-BE49-F238E27FC236}">
                <a16:creationId xmlns:a16="http://schemas.microsoft.com/office/drawing/2014/main" id="{3046299C-0610-4302-BA1A-6CC41758B95B}"/>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2" name="Espace réservé du texte 13">
            <a:extLst>
              <a:ext uri="{FF2B5EF4-FFF2-40B4-BE49-F238E27FC236}">
                <a16:creationId xmlns:a16="http://schemas.microsoft.com/office/drawing/2014/main" id="{416035A3-EDB3-4009-A45C-8C91DB4B7357}"/>
              </a:ext>
            </a:extLst>
          </p:cNvPr>
          <p:cNvSpPr>
            <a:spLocks noGrp="1"/>
          </p:cNvSpPr>
          <p:nvPr>
            <p:ph type="body" sz="quarter" idx="20"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7" name="Espace réservé du contenu 2">
            <a:extLst>
              <a:ext uri="{FF2B5EF4-FFF2-40B4-BE49-F238E27FC236}">
                <a16:creationId xmlns:a16="http://schemas.microsoft.com/office/drawing/2014/main" id="{8DF61F7D-B5DA-4F55-922C-90B6A0DBAC0D}"/>
              </a:ext>
            </a:extLst>
          </p:cNvPr>
          <p:cNvSpPr>
            <a:spLocks noGrp="1"/>
          </p:cNvSpPr>
          <p:nvPr>
            <p:ph sz="half" idx="16" hasCustomPrompt="1"/>
          </p:nvPr>
        </p:nvSpPr>
        <p:spPr>
          <a:xfrm>
            <a:off x="1820470" y="2177683"/>
            <a:ext cx="5600423" cy="17952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3" name="Espace réservé du contenu 3">
            <a:extLst>
              <a:ext uri="{FF2B5EF4-FFF2-40B4-BE49-F238E27FC236}">
                <a16:creationId xmlns:a16="http://schemas.microsoft.com/office/drawing/2014/main" id="{1EECBF21-CB85-4DF3-ABFB-660CD86CDCCE}"/>
              </a:ext>
            </a:extLst>
          </p:cNvPr>
          <p:cNvSpPr>
            <a:spLocks noGrp="1"/>
          </p:cNvSpPr>
          <p:nvPr>
            <p:ph sz="half" idx="17" hasCustomPrompt="1"/>
          </p:nvPr>
        </p:nvSpPr>
        <p:spPr>
          <a:xfrm>
            <a:off x="1820470" y="4184306"/>
            <a:ext cx="5600423" cy="17952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4" name="Espace réservé du contenu 3">
            <a:extLst>
              <a:ext uri="{FF2B5EF4-FFF2-40B4-BE49-F238E27FC236}">
                <a16:creationId xmlns:a16="http://schemas.microsoft.com/office/drawing/2014/main" id="{BEADB026-6D9F-4CEC-B94B-5FD514B0AB4D}"/>
              </a:ext>
            </a:extLst>
          </p:cNvPr>
          <p:cNvSpPr>
            <a:spLocks noGrp="1"/>
          </p:cNvSpPr>
          <p:nvPr>
            <p:ph sz="half" idx="18" hasCustomPrompt="1"/>
          </p:nvPr>
        </p:nvSpPr>
        <p:spPr>
          <a:xfrm>
            <a:off x="1820470" y="6190929"/>
            <a:ext cx="5600423" cy="17952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1" name="Espace réservé du texte 15">
            <a:extLst>
              <a:ext uri="{FF2B5EF4-FFF2-40B4-BE49-F238E27FC236}">
                <a16:creationId xmlns:a16="http://schemas.microsoft.com/office/drawing/2014/main" id="{7304A7B9-2322-4D97-9A65-608D57476609}"/>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160449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 blocs horizont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1377152" cy="1478400"/>
          </a:xfrm>
          <a:prstGeom prst="roundRect">
            <a:avLst>
              <a:gd name="adj" fmla="val 273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351508" y="3973083"/>
            <a:ext cx="1377152" cy="1478400"/>
          </a:xfrm>
          <a:prstGeom prst="roundRect">
            <a:avLst>
              <a:gd name="adj" fmla="val 273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523CAD3C-6559-4036-9C4A-9BDB49AB210C}"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E03128CD-B9EF-438B-BBE1-5CA0496A87FF}"/>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5835A465-CFFA-4991-A2EA-72DC1A77B122}"/>
              </a:ext>
            </a:extLst>
          </p:cNvPr>
          <p:cNvSpPr>
            <a:spLocks noGrp="1"/>
          </p:cNvSpPr>
          <p:nvPr>
            <p:ph type="body" sz="quarter" idx="14" hasCustomPrompt="1"/>
          </p:nvPr>
        </p:nvSpPr>
        <p:spPr>
          <a:xfrm>
            <a:off x="351508" y="5768482"/>
            <a:ext cx="1377152" cy="1478400"/>
          </a:xfrm>
          <a:prstGeom prst="roundRect">
            <a:avLst>
              <a:gd name="adj" fmla="val 273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7" name="Espace réservé du contenu 2">
            <a:extLst>
              <a:ext uri="{FF2B5EF4-FFF2-40B4-BE49-F238E27FC236}">
                <a16:creationId xmlns:a16="http://schemas.microsoft.com/office/drawing/2014/main" id="{3C292B81-F224-4DDD-A3C4-86594E361A10}"/>
              </a:ext>
            </a:extLst>
          </p:cNvPr>
          <p:cNvSpPr>
            <a:spLocks noGrp="1"/>
          </p:cNvSpPr>
          <p:nvPr>
            <p:ph sz="half" idx="16" hasCustomPrompt="1"/>
          </p:nvPr>
        </p:nvSpPr>
        <p:spPr>
          <a:xfrm>
            <a:off x="1820470" y="2177683"/>
            <a:ext cx="5600423" cy="14784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6" name="Espace réservé du texte 8">
            <a:extLst>
              <a:ext uri="{FF2B5EF4-FFF2-40B4-BE49-F238E27FC236}">
                <a16:creationId xmlns:a16="http://schemas.microsoft.com/office/drawing/2014/main" id="{79CC53E8-31F3-4AE9-9ADD-0D0D16B29373}"/>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0" name="Espace réservé du texte 13">
            <a:extLst>
              <a:ext uri="{FF2B5EF4-FFF2-40B4-BE49-F238E27FC236}">
                <a16:creationId xmlns:a16="http://schemas.microsoft.com/office/drawing/2014/main" id="{EB92AA7A-4BAA-43A6-92EA-1905A4CD2F64}"/>
              </a:ext>
            </a:extLst>
          </p:cNvPr>
          <p:cNvSpPr>
            <a:spLocks noGrp="1"/>
          </p:cNvSpPr>
          <p:nvPr>
            <p:ph type="body" sz="quarter" idx="19"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4">
            <a:extLst>
              <a:ext uri="{FF2B5EF4-FFF2-40B4-BE49-F238E27FC236}">
                <a16:creationId xmlns:a16="http://schemas.microsoft.com/office/drawing/2014/main" id="{C5F4FBC3-A5F2-4F93-8B24-DE2A4E75F750}"/>
              </a:ext>
            </a:extLst>
          </p:cNvPr>
          <p:cNvSpPr>
            <a:spLocks noGrp="1"/>
          </p:cNvSpPr>
          <p:nvPr>
            <p:ph type="body" sz="quarter" idx="20" hasCustomPrompt="1"/>
          </p:nvPr>
        </p:nvSpPr>
        <p:spPr>
          <a:xfrm>
            <a:off x="351508" y="7563882"/>
            <a:ext cx="1377152" cy="1478400"/>
          </a:xfrm>
          <a:prstGeom prst="roundRect">
            <a:avLst>
              <a:gd name="adj" fmla="val 273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8" name="Espace réservé du contenu 3">
            <a:extLst>
              <a:ext uri="{FF2B5EF4-FFF2-40B4-BE49-F238E27FC236}">
                <a16:creationId xmlns:a16="http://schemas.microsoft.com/office/drawing/2014/main" id="{CC22BD7E-04AB-48F2-AA92-7C0F16D87097}"/>
              </a:ext>
            </a:extLst>
          </p:cNvPr>
          <p:cNvSpPr>
            <a:spLocks noGrp="1"/>
          </p:cNvSpPr>
          <p:nvPr>
            <p:ph sz="half" idx="17" hasCustomPrompt="1"/>
          </p:nvPr>
        </p:nvSpPr>
        <p:spPr>
          <a:xfrm>
            <a:off x="1820470" y="3973083"/>
            <a:ext cx="5600423" cy="14784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9" name="Espace réservé du contenu 3">
            <a:extLst>
              <a:ext uri="{FF2B5EF4-FFF2-40B4-BE49-F238E27FC236}">
                <a16:creationId xmlns:a16="http://schemas.microsoft.com/office/drawing/2014/main" id="{50590C58-6D36-4980-9BBE-2B573F4FE241}"/>
              </a:ext>
            </a:extLst>
          </p:cNvPr>
          <p:cNvSpPr>
            <a:spLocks noGrp="1"/>
          </p:cNvSpPr>
          <p:nvPr>
            <p:ph sz="half" idx="18" hasCustomPrompt="1"/>
          </p:nvPr>
        </p:nvSpPr>
        <p:spPr>
          <a:xfrm>
            <a:off x="1820470" y="5768482"/>
            <a:ext cx="5600423" cy="14784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1" name="Espace réservé du contenu 3">
            <a:extLst>
              <a:ext uri="{FF2B5EF4-FFF2-40B4-BE49-F238E27FC236}">
                <a16:creationId xmlns:a16="http://schemas.microsoft.com/office/drawing/2014/main" id="{D2D12B4C-C892-43C1-93CE-EAB86B9CA534}"/>
              </a:ext>
            </a:extLst>
          </p:cNvPr>
          <p:cNvSpPr>
            <a:spLocks noGrp="1"/>
          </p:cNvSpPr>
          <p:nvPr>
            <p:ph sz="half" idx="21" hasCustomPrompt="1"/>
          </p:nvPr>
        </p:nvSpPr>
        <p:spPr>
          <a:xfrm>
            <a:off x="1820470" y="7563882"/>
            <a:ext cx="5600423" cy="14784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Tree>
    <p:extLst>
      <p:ext uri="{BB962C8B-B14F-4D97-AF65-F5344CB8AC3E}">
        <p14:creationId xmlns:p14="http://schemas.microsoft.com/office/powerpoint/2010/main" val="751777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4 blocs horizont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1377152" cy="1372800"/>
          </a:xfrm>
          <a:prstGeom prst="roundRect">
            <a:avLst>
              <a:gd name="adj" fmla="val 276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351508" y="3656247"/>
            <a:ext cx="1377152" cy="1372800"/>
          </a:xfrm>
          <a:prstGeom prst="roundRect">
            <a:avLst>
              <a:gd name="adj" fmla="val 276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523CAD3C-6559-4036-9C4A-9BDB49AB210C}"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E03128CD-B9EF-438B-BBE1-5CA0496A87FF}"/>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5835A465-CFFA-4991-A2EA-72DC1A77B122}"/>
              </a:ext>
            </a:extLst>
          </p:cNvPr>
          <p:cNvSpPr>
            <a:spLocks noGrp="1"/>
          </p:cNvSpPr>
          <p:nvPr>
            <p:ph type="body" sz="quarter" idx="14" hasCustomPrompt="1"/>
          </p:nvPr>
        </p:nvSpPr>
        <p:spPr>
          <a:xfrm>
            <a:off x="351508" y="5134812"/>
            <a:ext cx="1377152" cy="1372800"/>
          </a:xfrm>
          <a:prstGeom prst="roundRect">
            <a:avLst>
              <a:gd name="adj" fmla="val 276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6" name="Espace réservé du texte 8">
            <a:extLst>
              <a:ext uri="{FF2B5EF4-FFF2-40B4-BE49-F238E27FC236}">
                <a16:creationId xmlns:a16="http://schemas.microsoft.com/office/drawing/2014/main" id="{79CC53E8-31F3-4AE9-9ADD-0D0D16B29373}"/>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0" name="Espace réservé du texte 13">
            <a:extLst>
              <a:ext uri="{FF2B5EF4-FFF2-40B4-BE49-F238E27FC236}">
                <a16:creationId xmlns:a16="http://schemas.microsoft.com/office/drawing/2014/main" id="{EB92AA7A-4BAA-43A6-92EA-1905A4CD2F64}"/>
              </a:ext>
            </a:extLst>
          </p:cNvPr>
          <p:cNvSpPr>
            <a:spLocks noGrp="1"/>
          </p:cNvSpPr>
          <p:nvPr>
            <p:ph type="body" sz="quarter" idx="19"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4">
            <a:extLst>
              <a:ext uri="{FF2B5EF4-FFF2-40B4-BE49-F238E27FC236}">
                <a16:creationId xmlns:a16="http://schemas.microsoft.com/office/drawing/2014/main" id="{C5F4FBC3-A5F2-4F93-8B24-DE2A4E75F750}"/>
              </a:ext>
            </a:extLst>
          </p:cNvPr>
          <p:cNvSpPr>
            <a:spLocks noGrp="1"/>
          </p:cNvSpPr>
          <p:nvPr>
            <p:ph type="body" sz="quarter" idx="20" hasCustomPrompt="1"/>
          </p:nvPr>
        </p:nvSpPr>
        <p:spPr>
          <a:xfrm>
            <a:off x="351508" y="6613376"/>
            <a:ext cx="1377152" cy="1372800"/>
          </a:xfrm>
          <a:prstGeom prst="roundRect">
            <a:avLst>
              <a:gd name="adj" fmla="val 276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23" name="Espace réservé du contenu 2">
            <a:extLst>
              <a:ext uri="{FF2B5EF4-FFF2-40B4-BE49-F238E27FC236}">
                <a16:creationId xmlns:a16="http://schemas.microsoft.com/office/drawing/2014/main" id="{6C890E6B-5BA0-4BD7-A243-C26E785F7AF0}"/>
              </a:ext>
            </a:extLst>
          </p:cNvPr>
          <p:cNvSpPr>
            <a:spLocks noGrp="1"/>
          </p:cNvSpPr>
          <p:nvPr>
            <p:ph sz="half" idx="16" hasCustomPrompt="1"/>
          </p:nvPr>
        </p:nvSpPr>
        <p:spPr>
          <a:xfrm>
            <a:off x="1820470" y="2177683"/>
            <a:ext cx="5600423" cy="13728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4" name="Espace réservé du contenu 3">
            <a:extLst>
              <a:ext uri="{FF2B5EF4-FFF2-40B4-BE49-F238E27FC236}">
                <a16:creationId xmlns:a16="http://schemas.microsoft.com/office/drawing/2014/main" id="{B9E9D864-CBAB-49ED-A387-3723926C8075}"/>
              </a:ext>
            </a:extLst>
          </p:cNvPr>
          <p:cNvSpPr>
            <a:spLocks noGrp="1"/>
          </p:cNvSpPr>
          <p:nvPr>
            <p:ph sz="half" idx="17" hasCustomPrompt="1"/>
          </p:nvPr>
        </p:nvSpPr>
        <p:spPr>
          <a:xfrm>
            <a:off x="1820470" y="3656247"/>
            <a:ext cx="5600423" cy="13728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5" name="Espace réservé du contenu 3">
            <a:extLst>
              <a:ext uri="{FF2B5EF4-FFF2-40B4-BE49-F238E27FC236}">
                <a16:creationId xmlns:a16="http://schemas.microsoft.com/office/drawing/2014/main" id="{C8F80301-8F84-4E19-8872-3A37A0B48629}"/>
              </a:ext>
            </a:extLst>
          </p:cNvPr>
          <p:cNvSpPr>
            <a:spLocks noGrp="1"/>
          </p:cNvSpPr>
          <p:nvPr>
            <p:ph sz="half" idx="18" hasCustomPrompt="1"/>
          </p:nvPr>
        </p:nvSpPr>
        <p:spPr>
          <a:xfrm>
            <a:off x="1820470" y="5134812"/>
            <a:ext cx="5600423" cy="13728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6" name="Espace réservé du contenu 3">
            <a:extLst>
              <a:ext uri="{FF2B5EF4-FFF2-40B4-BE49-F238E27FC236}">
                <a16:creationId xmlns:a16="http://schemas.microsoft.com/office/drawing/2014/main" id="{8ABB2639-D8BF-4FE1-B738-878688E15AE4}"/>
              </a:ext>
            </a:extLst>
          </p:cNvPr>
          <p:cNvSpPr>
            <a:spLocks noGrp="1"/>
          </p:cNvSpPr>
          <p:nvPr>
            <p:ph sz="half" idx="21" hasCustomPrompt="1"/>
          </p:nvPr>
        </p:nvSpPr>
        <p:spPr>
          <a:xfrm>
            <a:off x="1820470" y="6613376"/>
            <a:ext cx="5600423" cy="13728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2" name="Espace réservé du texte 15">
            <a:extLst>
              <a:ext uri="{FF2B5EF4-FFF2-40B4-BE49-F238E27FC236}">
                <a16:creationId xmlns:a16="http://schemas.microsoft.com/office/drawing/2014/main" id="{C2FFA92E-2AD1-4143-947F-18532E9F382C}"/>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3577097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Disposition avec image">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7"/>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Dispositions </a:t>
            </a:r>
            <a:br>
              <a:rPr lang="fr-CA" sz="6120" b="1" dirty="0">
                <a:solidFill>
                  <a:schemeClr val="bg1"/>
                </a:solidFill>
              </a:rPr>
            </a:br>
            <a:r>
              <a:rPr lang="fr-CA" sz="6120" b="1" dirty="0">
                <a:solidFill>
                  <a:schemeClr val="bg1"/>
                </a:solidFill>
              </a:rPr>
              <a:t>avec image</a:t>
            </a:r>
          </a:p>
        </p:txBody>
      </p:sp>
    </p:spTree>
    <p:extLst>
      <p:ext uri="{BB962C8B-B14F-4D97-AF65-F5344CB8AC3E}">
        <p14:creationId xmlns:p14="http://schemas.microsoft.com/office/powerpoint/2010/main" val="3663974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Image pleine page">
    <p:spTree>
      <p:nvGrpSpPr>
        <p:cNvPr id="1" name=""/>
        <p:cNvGrpSpPr/>
        <p:nvPr/>
      </p:nvGrpSpPr>
      <p:grpSpPr>
        <a:xfrm>
          <a:off x="0" y="0"/>
          <a:ext cx="0" cy="0"/>
          <a:chOff x="0" y="0"/>
          <a:chExt cx="0" cy="0"/>
        </a:xfrm>
      </p:grpSpPr>
      <p:sp>
        <p:nvSpPr>
          <p:cNvPr id="6" name="Espace réservé pour une image  9">
            <a:extLst>
              <a:ext uri="{FF2B5EF4-FFF2-40B4-BE49-F238E27FC236}">
                <a16:creationId xmlns:a16="http://schemas.microsoft.com/office/drawing/2014/main" id="{565A49BA-FAD8-4596-AD5D-A0280F13A400}"/>
              </a:ext>
            </a:extLst>
          </p:cNvPr>
          <p:cNvSpPr>
            <a:spLocks noGrp="1"/>
          </p:cNvSpPr>
          <p:nvPr>
            <p:ph type="pic" sz="quarter" idx="14" hasCustomPrompt="1"/>
          </p:nvPr>
        </p:nvSpPr>
        <p:spPr>
          <a:xfrm>
            <a:off x="0" y="1"/>
            <a:ext cx="7772400" cy="9359280"/>
          </a:xfrm>
          <a:noFill/>
        </p:spPr>
        <p:txBody>
          <a:bodyPr lIns="432000" tIns="0" rIns="432000" bIns="1188000" anchor="ctr"/>
          <a:lstStyle>
            <a:lvl1pPr marL="0" indent="0" algn="ctr">
              <a:buNone/>
              <a:defRPr/>
            </a:lvl1pPr>
          </a:lstStyle>
          <a:p>
            <a:r>
              <a:rPr lang="fr-CA" dirty="0"/>
              <a:t>Cliquez sur l’icône pour ajouter une image</a:t>
            </a:r>
          </a:p>
        </p:txBody>
      </p:sp>
      <p:sp>
        <p:nvSpPr>
          <p:cNvPr id="2" name="Titre 1">
            <a:extLst>
              <a:ext uri="{FF2B5EF4-FFF2-40B4-BE49-F238E27FC236}">
                <a16:creationId xmlns:a16="http://schemas.microsoft.com/office/drawing/2014/main" id="{69995709-A8C5-42E1-B0C0-D12287C58CCD}"/>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B5A18A9-696B-49BC-B076-453239CBF385}"/>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2522D43A-B036-4A92-BD22-EB96D4187794}"/>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949CF89A-40C6-4BD0-9C49-D2B02B9A14CE}"/>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8" name="Espace réservé du texte 13">
            <a:extLst>
              <a:ext uri="{FF2B5EF4-FFF2-40B4-BE49-F238E27FC236}">
                <a16:creationId xmlns:a16="http://schemas.microsoft.com/office/drawing/2014/main" id="{8853DF79-B444-4966-A3AB-99949DDE2E7D}"/>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3186508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ontenu avec image à droit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27E1A5-3C07-4E67-9BEF-8388EB7BCB76}"/>
              </a:ext>
            </a:extLst>
          </p:cNvPr>
          <p:cNvSpPr>
            <a:spLocks noGrp="1"/>
          </p:cNvSpPr>
          <p:nvPr>
            <p:ph idx="1" hasCustomPrompt="1"/>
          </p:nvPr>
        </p:nvSpPr>
        <p:spPr>
          <a:xfrm>
            <a:off x="351508" y="2177684"/>
            <a:ext cx="4774130" cy="6881863"/>
          </a:xfrm>
        </p:spPr>
        <p:txBody>
          <a:bodyPr/>
          <a:lstStyle>
            <a:lvl1pPr>
              <a:defRPr/>
            </a:lvl1pPr>
            <a:lvl5pPr>
              <a:defRPr/>
            </a:lvl5pPr>
            <a:lvl6pPr>
              <a:defRPr/>
            </a:lvl6pPr>
            <a:lvl7pPr>
              <a:defRPr/>
            </a:lvl7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 pour une deuxième option de texte sans puce</a:t>
            </a:r>
          </a:p>
          <a:p>
            <a:pPr lvl="8"/>
            <a:r>
              <a:rPr lang="fr-CA" dirty="0"/>
              <a:t>Neuvième niveau identique au troisième</a:t>
            </a:r>
          </a:p>
        </p:txBody>
      </p:sp>
      <p:sp>
        <p:nvSpPr>
          <p:cNvPr id="4" name="Espace réservé de la date 3">
            <a:extLst>
              <a:ext uri="{FF2B5EF4-FFF2-40B4-BE49-F238E27FC236}">
                <a16:creationId xmlns:a16="http://schemas.microsoft.com/office/drawing/2014/main" id="{781C797A-67DC-4FCC-9BD3-68E6ADF9E46E}"/>
              </a:ext>
            </a:extLst>
          </p:cNvPr>
          <p:cNvSpPr>
            <a:spLocks noGrp="1"/>
          </p:cNvSpPr>
          <p:nvPr>
            <p:ph type="dt" sz="half" idx="10"/>
          </p:nvPr>
        </p:nvSpPr>
        <p:spPr/>
        <p:txBody>
          <a:bodyPr/>
          <a:lstStyle/>
          <a:p>
            <a:fld id="{F75CDFAB-B28F-4C63-B1FE-E1D7811873C4}" type="datetime1">
              <a:rPr lang="fr-CA" smtClean="0"/>
              <a:t>2025-05-29</a:t>
            </a:fld>
            <a:endParaRPr lang="fr-CA" dirty="0"/>
          </a:p>
        </p:txBody>
      </p:sp>
      <p:sp>
        <p:nvSpPr>
          <p:cNvPr id="5" name="Espace réservé du pied de page 4">
            <a:extLst>
              <a:ext uri="{FF2B5EF4-FFF2-40B4-BE49-F238E27FC236}">
                <a16:creationId xmlns:a16="http://schemas.microsoft.com/office/drawing/2014/main" id="{FBD20CA1-C3AF-4A71-B1D0-9D2B3A591E73}"/>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6" name="Espace réservé du numéro de diapositive 5">
            <a:extLst>
              <a:ext uri="{FF2B5EF4-FFF2-40B4-BE49-F238E27FC236}">
                <a16:creationId xmlns:a16="http://schemas.microsoft.com/office/drawing/2014/main" id="{392026F6-62A1-40EE-BA2B-70B59B0A7C86}"/>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10" name="Espace réservé pour une image  9">
            <a:extLst>
              <a:ext uri="{FF2B5EF4-FFF2-40B4-BE49-F238E27FC236}">
                <a16:creationId xmlns:a16="http://schemas.microsoft.com/office/drawing/2014/main" id="{7FAEBD51-3DE6-4844-B01A-7390096DB6C4}"/>
              </a:ext>
            </a:extLst>
          </p:cNvPr>
          <p:cNvSpPr>
            <a:spLocks noGrp="1"/>
          </p:cNvSpPr>
          <p:nvPr>
            <p:ph type="pic" sz="quarter" idx="14" hasCustomPrompt="1"/>
          </p:nvPr>
        </p:nvSpPr>
        <p:spPr>
          <a:xfrm>
            <a:off x="5263575" y="1"/>
            <a:ext cx="2508825" cy="9359280"/>
          </a:xfrm>
          <a:noFill/>
        </p:spPr>
        <p:txBody>
          <a:bodyPr lIns="432000" tIns="0" rIns="432000" bIns="1188000" anchor="ctr"/>
          <a:lstStyle>
            <a:lvl1pPr marL="0" indent="0" algn="ctr">
              <a:buNone/>
              <a:defRPr/>
            </a:lvl1pPr>
          </a:lstStyle>
          <a:p>
            <a:r>
              <a:rPr lang="fr-CA" dirty="0"/>
              <a:t>Cliquez sur l’icône pour ajouter une image</a:t>
            </a:r>
          </a:p>
        </p:txBody>
      </p:sp>
      <p:sp>
        <p:nvSpPr>
          <p:cNvPr id="9" name="Espace réservé du texte 13">
            <a:extLst>
              <a:ext uri="{FF2B5EF4-FFF2-40B4-BE49-F238E27FC236}">
                <a16:creationId xmlns:a16="http://schemas.microsoft.com/office/drawing/2014/main" id="{626BBD8A-E109-40FD-88EB-D05A75F62296}"/>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7" name="Titre 6">
            <a:extLst>
              <a:ext uri="{FF2B5EF4-FFF2-40B4-BE49-F238E27FC236}">
                <a16:creationId xmlns:a16="http://schemas.microsoft.com/office/drawing/2014/main" id="{BDD3719F-0259-44F5-9874-5E9B04319C73}"/>
              </a:ext>
            </a:extLst>
          </p:cNvPr>
          <p:cNvSpPr>
            <a:spLocks noGrp="1"/>
          </p:cNvSpPr>
          <p:nvPr>
            <p:ph type="title" hasCustomPrompt="1"/>
          </p:nvPr>
        </p:nvSpPr>
        <p:spPr>
          <a:xfrm>
            <a:off x="351508" y="591360"/>
            <a:ext cx="4774130" cy="1478400"/>
          </a:xfrm>
        </p:spPr>
        <p:txBody>
          <a:bodyPr/>
          <a:lstStyle/>
          <a:p>
            <a:r>
              <a:rPr lang="fr-CA" dirty="0"/>
              <a:t>Cliquez pour ajouter une manchette</a:t>
            </a:r>
          </a:p>
        </p:txBody>
      </p:sp>
    </p:spTree>
    <p:extLst>
      <p:ext uri="{BB962C8B-B14F-4D97-AF65-F5344CB8AC3E}">
        <p14:creationId xmlns:p14="http://schemas.microsoft.com/office/powerpoint/2010/main" val="2534245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re à gauche  et image pleine page">
    <p:spTree>
      <p:nvGrpSpPr>
        <p:cNvPr id="1" name=""/>
        <p:cNvGrpSpPr/>
        <p:nvPr/>
      </p:nvGrpSpPr>
      <p:grpSpPr>
        <a:xfrm>
          <a:off x="0" y="0"/>
          <a:ext cx="0" cy="0"/>
          <a:chOff x="0" y="0"/>
          <a:chExt cx="0" cy="0"/>
        </a:xfrm>
      </p:grpSpPr>
      <p:sp>
        <p:nvSpPr>
          <p:cNvPr id="12" name="Espace réservé pour une image  9">
            <a:extLst>
              <a:ext uri="{FF2B5EF4-FFF2-40B4-BE49-F238E27FC236}">
                <a16:creationId xmlns:a16="http://schemas.microsoft.com/office/drawing/2014/main" id="{48E05FB4-B1A2-4C96-89D8-9E40288E5BBA}"/>
              </a:ext>
            </a:extLst>
          </p:cNvPr>
          <p:cNvSpPr>
            <a:spLocks noGrp="1"/>
          </p:cNvSpPr>
          <p:nvPr>
            <p:ph type="pic" sz="quarter" idx="20" hasCustomPrompt="1"/>
          </p:nvPr>
        </p:nvSpPr>
        <p:spPr>
          <a:xfrm>
            <a:off x="0" y="1"/>
            <a:ext cx="7772400" cy="9359280"/>
          </a:xfrm>
          <a:noFill/>
        </p:spPr>
        <p:txBody>
          <a:bodyPr lIns="432000" tIns="36000" rIns="432000" bIns="1188000" anchor="t"/>
          <a:lstStyle>
            <a:lvl1pPr marL="0" indent="0" algn="l">
              <a:buNone/>
              <a:defRPr/>
            </a:lvl1pPr>
          </a:lstStyle>
          <a:p>
            <a:r>
              <a:rPr lang="fr-CA" dirty="0"/>
              <a:t>Cliquez sur l’icône pour ajouter une image</a:t>
            </a:r>
          </a:p>
        </p:txBody>
      </p:sp>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a:xfrm>
            <a:off x="351508" y="702838"/>
            <a:ext cx="2157539" cy="8339606"/>
          </a:xfrm>
          <a:solidFill>
            <a:schemeClr val="accent1">
              <a:alpha val="90000"/>
            </a:schemeClr>
          </a:solidFill>
        </p:spPr>
        <p:txBody>
          <a:bodyPr lIns="252000" tIns="180000" rIns="252000" bIns="180000" anchor="t" anchorCtr="0"/>
          <a:lstStyle>
            <a:lvl1pPr>
              <a:lnSpc>
                <a:spcPct val="120000"/>
              </a:lnSpc>
              <a:defRPr>
                <a:solidFill>
                  <a:schemeClr val="bg1"/>
                </a:solidFill>
              </a:defRPr>
            </a:lvl1pPr>
          </a:lstStyle>
          <a:p>
            <a:r>
              <a:rPr lang="fr-CA" dirty="0"/>
              <a:t>Cliquez pour ajouter une manchette</a:t>
            </a:r>
          </a:p>
        </p:txBody>
      </p:sp>
      <p:sp>
        <p:nvSpPr>
          <p:cNvPr id="3" name="Espace réservé du contenu 2">
            <a:extLst>
              <a:ext uri="{FF2B5EF4-FFF2-40B4-BE49-F238E27FC236}">
                <a16:creationId xmlns:a16="http://schemas.microsoft.com/office/drawing/2014/main" id="{0227E1A5-3C07-4E67-9BEF-8388EB7BCB76}"/>
              </a:ext>
            </a:extLst>
          </p:cNvPr>
          <p:cNvSpPr>
            <a:spLocks noGrp="1"/>
          </p:cNvSpPr>
          <p:nvPr>
            <p:ph idx="1" hasCustomPrompt="1"/>
          </p:nvPr>
        </p:nvSpPr>
        <p:spPr>
          <a:xfrm>
            <a:off x="2509047" y="702839"/>
            <a:ext cx="4911846" cy="8339607"/>
          </a:xfrm>
          <a:solidFill>
            <a:schemeClr val="accent4">
              <a:lumMod val="20000"/>
              <a:lumOff val="80000"/>
              <a:alpha val="70000"/>
            </a:schemeClr>
          </a:solidFill>
        </p:spPr>
        <p:txBody>
          <a:bodyPr lIns="252000" tIns="180000" rIns="252000" bIns="180000"/>
          <a:lstStyle>
            <a:lvl1pPr>
              <a:defRPr/>
            </a:lvl1pPr>
            <a:lvl5pPr>
              <a:defRPr/>
            </a:lvl5pPr>
            <a:lvl7pPr>
              <a:defRPr/>
            </a:lvl7pPr>
            <a:lvl9pPr>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 pour une deuxième option de texte sans puce</a:t>
            </a:r>
          </a:p>
          <a:p>
            <a:pPr lvl="8"/>
            <a:r>
              <a:rPr lang="fr-CA" dirty="0"/>
              <a:t>Neuvième niveau identique au troisième</a:t>
            </a:r>
          </a:p>
        </p:txBody>
      </p:sp>
      <p:sp>
        <p:nvSpPr>
          <p:cNvPr id="10" name="Espace réservé de la date 9">
            <a:extLst>
              <a:ext uri="{FF2B5EF4-FFF2-40B4-BE49-F238E27FC236}">
                <a16:creationId xmlns:a16="http://schemas.microsoft.com/office/drawing/2014/main" id="{AA849EDA-80B2-4C83-9977-E4101F34D5AA}"/>
              </a:ext>
            </a:extLst>
          </p:cNvPr>
          <p:cNvSpPr>
            <a:spLocks noGrp="1"/>
          </p:cNvSpPr>
          <p:nvPr>
            <p:ph type="dt" sz="half" idx="14"/>
          </p:nvPr>
        </p:nvSpPr>
        <p:spPr/>
        <p:txBody>
          <a:bodyPr/>
          <a:lstStyle/>
          <a:p>
            <a:fld id="{725D42C4-328D-4D55-839E-3A6CA1FE13F2}" type="datetime1">
              <a:rPr lang="fr-CA" smtClean="0"/>
              <a:t>2025-05-29</a:t>
            </a:fld>
            <a:endParaRPr lang="fr-CA" dirty="0"/>
          </a:p>
        </p:txBody>
      </p:sp>
      <p:sp>
        <p:nvSpPr>
          <p:cNvPr id="15" name="Espace réservé du pied de page 14">
            <a:extLst>
              <a:ext uri="{FF2B5EF4-FFF2-40B4-BE49-F238E27FC236}">
                <a16:creationId xmlns:a16="http://schemas.microsoft.com/office/drawing/2014/main" id="{DE84A3AA-C396-487D-8E53-399F7AA2BBF3}"/>
              </a:ext>
            </a:extLst>
          </p:cNvPr>
          <p:cNvSpPr>
            <a:spLocks noGrp="1"/>
          </p:cNvSpPr>
          <p:nvPr>
            <p:ph type="ftr" sz="quarter" idx="18"/>
          </p:nvPr>
        </p:nvSpPr>
        <p:spPr>
          <a:xfrm>
            <a:off x="4023915" y="9606935"/>
            <a:ext cx="2386759" cy="316800"/>
          </a:xfrm>
          <a:prstGeom prst="rect">
            <a:avLst/>
          </a:prstGeom>
        </p:spPr>
        <p:txBody>
          <a:bodyPr/>
          <a:lstStyle/>
          <a:p>
            <a:endParaRPr lang="fr-CA" dirty="0"/>
          </a:p>
        </p:txBody>
      </p:sp>
      <p:sp>
        <p:nvSpPr>
          <p:cNvPr id="16" name="Espace réservé du numéro de diapositive 15">
            <a:extLst>
              <a:ext uri="{FF2B5EF4-FFF2-40B4-BE49-F238E27FC236}">
                <a16:creationId xmlns:a16="http://schemas.microsoft.com/office/drawing/2014/main" id="{654AA222-0E56-43D6-ADB9-9485AB29BD37}"/>
              </a:ext>
            </a:extLst>
          </p:cNvPr>
          <p:cNvSpPr>
            <a:spLocks noGrp="1"/>
          </p:cNvSpPr>
          <p:nvPr>
            <p:ph type="sldNum" sz="quarter" idx="19"/>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1" name="Espace réservé du texte 13">
            <a:extLst>
              <a:ext uri="{FF2B5EF4-FFF2-40B4-BE49-F238E27FC236}">
                <a16:creationId xmlns:a16="http://schemas.microsoft.com/office/drawing/2014/main" id="{E0104BE7-7BF4-47EC-B958-74FABD4C270C}"/>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185729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SANS image - Font GRI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27C7032-51E8-430B-8411-A731D1E42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Espace réservé de la date 3">
            <a:extLst>
              <a:ext uri="{FF2B5EF4-FFF2-40B4-BE49-F238E27FC236}">
                <a16:creationId xmlns:a16="http://schemas.microsoft.com/office/drawing/2014/main" id="{A168E80D-9335-46F6-9FDF-FDECDFF1D413}"/>
              </a:ext>
            </a:extLst>
          </p:cNvPr>
          <p:cNvSpPr>
            <a:spLocks noGrp="1"/>
          </p:cNvSpPr>
          <p:nvPr>
            <p:ph type="dt" sz="half" idx="10"/>
          </p:nvPr>
        </p:nvSpPr>
        <p:spPr/>
        <p:txBody>
          <a:bodyPr/>
          <a:lstStyle/>
          <a:p>
            <a:fld id="{86635544-D370-40FF-9996-A300DE4ECAF0}" type="datetime1">
              <a:rPr lang="fr-CA" smtClean="0"/>
              <a:t>2025-05-29</a:t>
            </a:fld>
            <a:endParaRPr lang="fr-CA" dirty="0"/>
          </a:p>
        </p:txBody>
      </p:sp>
      <p:sp>
        <p:nvSpPr>
          <p:cNvPr id="2" name="Titre 1">
            <a:extLst>
              <a:ext uri="{FF2B5EF4-FFF2-40B4-BE49-F238E27FC236}">
                <a16:creationId xmlns:a16="http://schemas.microsoft.com/office/drawing/2014/main" id="{02A8FE17-C317-4959-BF34-0C19774A255E}"/>
              </a:ext>
            </a:extLst>
          </p:cNvPr>
          <p:cNvSpPr>
            <a:spLocks noGrp="1"/>
          </p:cNvSpPr>
          <p:nvPr>
            <p:ph type="title" hasCustomPrompt="1"/>
          </p:nvPr>
        </p:nvSpPr>
        <p:spPr>
          <a:xfrm>
            <a:off x="291465" y="2600130"/>
            <a:ext cx="5706370" cy="3168352"/>
          </a:xfrm>
        </p:spPr>
        <p:txBody>
          <a:bodyPr anchor="b">
            <a:normAutofit/>
          </a:bodyPr>
          <a:lstStyle>
            <a:lvl1pPr algn="l">
              <a:lnSpc>
                <a:spcPct val="80000"/>
              </a:lnSpc>
              <a:defRPr sz="3825" spc="0">
                <a:solidFill>
                  <a:schemeClr val="accent1"/>
                </a:solidFill>
              </a:defRPr>
            </a:lvl1pPr>
          </a:lstStyle>
          <a:p>
            <a:r>
              <a:rPr lang="fr-CA" dirty="0"/>
              <a:t>Titre de la section</a:t>
            </a:r>
          </a:p>
        </p:txBody>
      </p:sp>
      <p:sp>
        <p:nvSpPr>
          <p:cNvPr id="3" name="Espace réservé du texte 2">
            <a:extLst>
              <a:ext uri="{FF2B5EF4-FFF2-40B4-BE49-F238E27FC236}">
                <a16:creationId xmlns:a16="http://schemas.microsoft.com/office/drawing/2014/main" id="{93E48DC7-507A-40DD-AD95-27706BEEE1B5}"/>
              </a:ext>
            </a:extLst>
          </p:cNvPr>
          <p:cNvSpPr>
            <a:spLocks noGrp="1"/>
          </p:cNvSpPr>
          <p:nvPr>
            <p:ph type="body" idx="1" hasCustomPrompt="1"/>
          </p:nvPr>
        </p:nvSpPr>
        <p:spPr>
          <a:xfrm>
            <a:off x="291465" y="5768728"/>
            <a:ext cx="5706370" cy="739036"/>
          </a:xfrm>
        </p:spPr>
        <p:txBody>
          <a:bodyPr lIns="36000" rIns="36000"/>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fr-CA" dirty="0"/>
              <a:t>Sous-titre de la section</a:t>
            </a:r>
          </a:p>
        </p:txBody>
      </p:sp>
    </p:spTree>
    <p:extLst>
      <p:ext uri="{BB962C8B-B14F-4D97-AF65-F5344CB8AC3E}">
        <p14:creationId xmlns:p14="http://schemas.microsoft.com/office/powerpoint/2010/main" val="1268267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Disposition de conclusion">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7"/>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Dispositions </a:t>
            </a:r>
            <a:br>
              <a:rPr lang="fr-CA" sz="6120" b="1" dirty="0">
                <a:solidFill>
                  <a:schemeClr val="bg1"/>
                </a:solidFill>
              </a:rPr>
            </a:br>
            <a:r>
              <a:rPr lang="fr-CA" sz="6120" b="1" dirty="0">
                <a:solidFill>
                  <a:schemeClr val="bg1"/>
                </a:solidFill>
              </a:rPr>
              <a:t>de conclusion</a:t>
            </a:r>
          </a:p>
        </p:txBody>
      </p:sp>
    </p:spTree>
    <p:extLst>
      <p:ext uri="{BB962C8B-B14F-4D97-AF65-F5344CB8AC3E}">
        <p14:creationId xmlns:p14="http://schemas.microsoft.com/office/powerpoint/2010/main" val="538107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onclusion - 3 bloc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2B062AF-7680-4D0E-BD41-128C98B09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981FDB60-859C-43C1-AC1D-D1AA7B8FF368}"/>
              </a:ext>
            </a:extLst>
          </p:cNvPr>
          <p:cNvSpPr>
            <a:spLocks noGrp="1"/>
          </p:cNvSpPr>
          <p:nvPr>
            <p:ph type="title" hasCustomPrompt="1"/>
          </p:nvPr>
        </p:nvSpPr>
        <p:spPr>
          <a:xfrm>
            <a:off x="291465" y="910507"/>
            <a:ext cx="7069385" cy="1478400"/>
          </a:xfrm>
        </p:spPr>
        <p:txBody>
          <a:bodyPr>
            <a:noAutofit/>
          </a:bodyPr>
          <a:lstStyle>
            <a:lvl1pPr>
              <a:defRPr sz="3825">
                <a:solidFill>
                  <a:schemeClr val="accent1"/>
                </a:solidFill>
              </a:defRPr>
            </a:lvl1pPr>
          </a:lstStyle>
          <a:p>
            <a:r>
              <a:rPr lang="fr-CA" dirty="0"/>
              <a:t>Ajoutez « Conclusion »</a:t>
            </a:r>
          </a:p>
        </p:txBody>
      </p:sp>
      <p:sp>
        <p:nvSpPr>
          <p:cNvPr id="3" name="Espace réservé de la date 2">
            <a:extLst>
              <a:ext uri="{FF2B5EF4-FFF2-40B4-BE49-F238E27FC236}">
                <a16:creationId xmlns:a16="http://schemas.microsoft.com/office/drawing/2014/main" id="{72926D4B-3606-4158-A1CE-A461B954978D}"/>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0895F29C-A38C-4D8C-B4B4-7CCBE4E5678F}"/>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5" name="Espace réservé du numéro de diapositive 4">
            <a:extLst>
              <a:ext uri="{FF2B5EF4-FFF2-40B4-BE49-F238E27FC236}">
                <a16:creationId xmlns:a16="http://schemas.microsoft.com/office/drawing/2014/main" id="{7FD1CCE5-106C-4BC5-BCB5-E9B6A806A021}"/>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4" name="Espace réservé du texte 8">
            <a:extLst>
              <a:ext uri="{FF2B5EF4-FFF2-40B4-BE49-F238E27FC236}">
                <a16:creationId xmlns:a16="http://schemas.microsoft.com/office/drawing/2014/main" id="{CDC71EDC-8AA3-4770-A090-74E6704A61FA}"/>
              </a:ext>
            </a:extLst>
          </p:cNvPr>
          <p:cNvSpPr>
            <a:spLocks noGrp="1"/>
          </p:cNvSpPr>
          <p:nvPr>
            <p:ph type="body" sz="quarter" idx="21" hasCustomPrompt="1"/>
          </p:nvPr>
        </p:nvSpPr>
        <p:spPr>
          <a:xfrm>
            <a:off x="291465" y="4870970"/>
            <a:ext cx="6211326" cy="1689600"/>
          </a:xfrm>
          <a:solidFill>
            <a:schemeClr val="bg1"/>
          </a:solidFill>
          <a:effectLst>
            <a:outerShdw blurRad="50800" dist="38100" dir="2700000" algn="tl" rotWithShape="0">
              <a:prstClr val="black">
                <a:alpha val="40000"/>
              </a:prstClr>
            </a:outerShdw>
          </a:effectLst>
        </p:spPr>
        <p:txBody>
          <a:bodyPr lIns="1440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deuxième élément à retenir</a:t>
            </a:r>
          </a:p>
        </p:txBody>
      </p:sp>
      <p:sp>
        <p:nvSpPr>
          <p:cNvPr id="15" name="Espace réservé du texte 8">
            <a:extLst>
              <a:ext uri="{FF2B5EF4-FFF2-40B4-BE49-F238E27FC236}">
                <a16:creationId xmlns:a16="http://schemas.microsoft.com/office/drawing/2014/main" id="{60249BBC-BE5C-4E78-A966-69C75D790F1C}"/>
              </a:ext>
            </a:extLst>
          </p:cNvPr>
          <p:cNvSpPr>
            <a:spLocks noGrp="1"/>
          </p:cNvSpPr>
          <p:nvPr>
            <p:ph type="body" sz="quarter" idx="22" hasCustomPrompt="1"/>
          </p:nvPr>
        </p:nvSpPr>
        <p:spPr>
          <a:xfrm>
            <a:off x="291465" y="7141622"/>
            <a:ext cx="6211326" cy="1689600"/>
          </a:xfrm>
          <a:solidFill>
            <a:schemeClr val="bg1"/>
          </a:solidFill>
          <a:effectLst>
            <a:outerShdw blurRad="50800" dist="38100" dir="2700000" algn="tl" rotWithShape="0">
              <a:prstClr val="black">
                <a:alpha val="40000"/>
              </a:prstClr>
            </a:outerShdw>
          </a:effectLst>
        </p:spPr>
        <p:txBody>
          <a:bodyPr lIns="1440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troisième élément à retenir</a:t>
            </a:r>
          </a:p>
        </p:txBody>
      </p:sp>
      <p:sp>
        <p:nvSpPr>
          <p:cNvPr id="17" name="Espace réservé du texte 8">
            <a:extLst>
              <a:ext uri="{FF2B5EF4-FFF2-40B4-BE49-F238E27FC236}">
                <a16:creationId xmlns:a16="http://schemas.microsoft.com/office/drawing/2014/main" id="{D9B4DE77-4E10-463B-ACFF-12A93A30567F}"/>
              </a:ext>
            </a:extLst>
          </p:cNvPr>
          <p:cNvSpPr>
            <a:spLocks noGrp="1"/>
          </p:cNvSpPr>
          <p:nvPr>
            <p:ph type="body" sz="quarter" idx="20" hasCustomPrompt="1"/>
          </p:nvPr>
        </p:nvSpPr>
        <p:spPr>
          <a:xfrm>
            <a:off x="291465" y="2600318"/>
            <a:ext cx="6211326" cy="1689600"/>
          </a:xfrm>
          <a:solidFill>
            <a:schemeClr val="bg1"/>
          </a:solidFill>
          <a:effectLst>
            <a:outerShdw blurRad="50800" dist="38100" dir="2700000" algn="tl" rotWithShape="0">
              <a:prstClr val="black">
                <a:alpha val="40000"/>
              </a:prstClr>
            </a:outerShdw>
          </a:effectLst>
        </p:spPr>
        <p:txBody>
          <a:bodyPr lIns="1440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premier élément à retenir</a:t>
            </a:r>
          </a:p>
        </p:txBody>
      </p:sp>
      <p:sp>
        <p:nvSpPr>
          <p:cNvPr id="22" name="Espace réservé du texte 13">
            <a:extLst>
              <a:ext uri="{FF2B5EF4-FFF2-40B4-BE49-F238E27FC236}">
                <a16:creationId xmlns:a16="http://schemas.microsoft.com/office/drawing/2014/main" id="{BC7E941A-D064-4A5B-8BD3-DB646929B9DA}"/>
              </a:ext>
            </a:extLst>
          </p:cNvPr>
          <p:cNvSpPr>
            <a:spLocks noGrp="1"/>
          </p:cNvSpPr>
          <p:nvPr>
            <p:ph type="body" sz="quarter" idx="24"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pic>
        <p:nvPicPr>
          <p:cNvPr id="16" name="Image 15">
            <a:extLst>
              <a:ext uri="{FF2B5EF4-FFF2-40B4-BE49-F238E27FC236}">
                <a16:creationId xmlns:a16="http://schemas.microsoft.com/office/drawing/2014/main" id="{6AF17CAD-B0AC-4F26-9349-06F543B85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743" y="9446931"/>
            <a:ext cx="803339" cy="564020"/>
          </a:xfrm>
          <a:prstGeom prst="rect">
            <a:avLst/>
          </a:prstGeom>
        </p:spPr>
      </p:pic>
      <p:sp>
        <p:nvSpPr>
          <p:cNvPr id="18" name="Espace réservé du texte 4">
            <a:extLst>
              <a:ext uri="{FF2B5EF4-FFF2-40B4-BE49-F238E27FC236}">
                <a16:creationId xmlns:a16="http://schemas.microsoft.com/office/drawing/2014/main" id="{9B623FA9-128F-4E52-8BA7-1751EB00C60A}"/>
              </a:ext>
            </a:extLst>
          </p:cNvPr>
          <p:cNvSpPr>
            <a:spLocks noGrp="1"/>
          </p:cNvSpPr>
          <p:nvPr>
            <p:ph type="body" sz="quarter" idx="3" hasCustomPrompt="1"/>
          </p:nvPr>
        </p:nvSpPr>
        <p:spPr>
          <a:xfrm>
            <a:off x="291465" y="4870970"/>
            <a:ext cx="734400" cy="16896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19" name="Espace réservé du texte 4">
            <a:extLst>
              <a:ext uri="{FF2B5EF4-FFF2-40B4-BE49-F238E27FC236}">
                <a16:creationId xmlns:a16="http://schemas.microsoft.com/office/drawing/2014/main" id="{A4454DA7-144F-4078-AFC0-8BB8FED6CFCD}"/>
              </a:ext>
            </a:extLst>
          </p:cNvPr>
          <p:cNvSpPr>
            <a:spLocks noGrp="1"/>
          </p:cNvSpPr>
          <p:nvPr>
            <p:ph type="body" sz="quarter" idx="14" hasCustomPrompt="1"/>
          </p:nvPr>
        </p:nvSpPr>
        <p:spPr>
          <a:xfrm>
            <a:off x="291465" y="2600318"/>
            <a:ext cx="734400" cy="16896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20" name="Espace réservé du texte 4">
            <a:extLst>
              <a:ext uri="{FF2B5EF4-FFF2-40B4-BE49-F238E27FC236}">
                <a16:creationId xmlns:a16="http://schemas.microsoft.com/office/drawing/2014/main" id="{960101CF-8B78-4B90-AA84-8CDB3DB3C6D8}"/>
              </a:ext>
            </a:extLst>
          </p:cNvPr>
          <p:cNvSpPr>
            <a:spLocks noGrp="1"/>
          </p:cNvSpPr>
          <p:nvPr>
            <p:ph type="body" sz="quarter" idx="17" hasCustomPrompt="1"/>
          </p:nvPr>
        </p:nvSpPr>
        <p:spPr>
          <a:xfrm>
            <a:off x="291465" y="7141622"/>
            <a:ext cx="734400" cy="16896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Tree>
    <p:extLst>
      <p:ext uri="{BB962C8B-B14F-4D97-AF65-F5344CB8AC3E}">
        <p14:creationId xmlns:p14="http://schemas.microsoft.com/office/powerpoint/2010/main" val="3631106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Conclusion - 4 blocs">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2D5A566F-2590-42DA-8C8C-89F7A53F2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981FDB60-859C-43C1-AC1D-D1AA7B8FF368}"/>
              </a:ext>
            </a:extLst>
          </p:cNvPr>
          <p:cNvSpPr>
            <a:spLocks noGrp="1"/>
          </p:cNvSpPr>
          <p:nvPr>
            <p:ph type="title" hasCustomPrompt="1"/>
          </p:nvPr>
        </p:nvSpPr>
        <p:spPr>
          <a:xfrm>
            <a:off x="291465" y="910507"/>
            <a:ext cx="7069385" cy="1478400"/>
          </a:xfrm>
        </p:spPr>
        <p:txBody>
          <a:bodyPr>
            <a:noAutofit/>
          </a:bodyPr>
          <a:lstStyle>
            <a:lvl1pPr>
              <a:defRPr sz="3825">
                <a:solidFill>
                  <a:schemeClr val="accent1"/>
                </a:solidFill>
              </a:defRPr>
            </a:lvl1pPr>
          </a:lstStyle>
          <a:p>
            <a:r>
              <a:rPr lang="fr-CA" dirty="0"/>
              <a:t>Ajoutez « Conclusion »</a:t>
            </a:r>
          </a:p>
        </p:txBody>
      </p:sp>
      <p:sp>
        <p:nvSpPr>
          <p:cNvPr id="3" name="Espace réservé de la date 2">
            <a:extLst>
              <a:ext uri="{FF2B5EF4-FFF2-40B4-BE49-F238E27FC236}">
                <a16:creationId xmlns:a16="http://schemas.microsoft.com/office/drawing/2014/main" id="{72926D4B-3606-4158-A1CE-A461B954978D}"/>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0895F29C-A38C-4D8C-B4B4-7CCBE4E5678F}"/>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5" name="Espace réservé du numéro de diapositive 4">
            <a:extLst>
              <a:ext uri="{FF2B5EF4-FFF2-40B4-BE49-F238E27FC236}">
                <a16:creationId xmlns:a16="http://schemas.microsoft.com/office/drawing/2014/main" id="{7FD1CCE5-106C-4BC5-BCB5-E9B6A806A021}"/>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4" name="Espace réservé du texte 8">
            <a:extLst>
              <a:ext uri="{FF2B5EF4-FFF2-40B4-BE49-F238E27FC236}">
                <a16:creationId xmlns:a16="http://schemas.microsoft.com/office/drawing/2014/main" id="{CDC71EDC-8AA3-4770-A090-74E6704A61FA}"/>
              </a:ext>
            </a:extLst>
          </p:cNvPr>
          <p:cNvSpPr>
            <a:spLocks noGrp="1"/>
          </p:cNvSpPr>
          <p:nvPr>
            <p:ph type="body" sz="quarter" idx="21" hasCustomPrompt="1"/>
          </p:nvPr>
        </p:nvSpPr>
        <p:spPr>
          <a:xfrm>
            <a:off x="291465" y="4254760"/>
            <a:ext cx="6211326" cy="1267200"/>
          </a:xfrm>
          <a:solidFill>
            <a:schemeClr val="bg1"/>
          </a:solidFill>
          <a:effectLst>
            <a:outerShdw blurRad="50800" dist="38100" dir="2700000" algn="tl" rotWithShape="0">
              <a:prstClr val="black">
                <a:alpha val="40000"/>
              </a:prstClr>
            </a:outerShdw>
          </a:effectLst>
        </p:spPr>
        <p:txBody>
          <a:bodyPr lIns="1296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deuxième élément à retenir</a:t>
            </a:r>
          </a:p>
        </p:txBody>
      </p:sp>
      <p:sp>
        <p:nvSpPr>
          <p:cNvPr id="15" name="Espace réservé du texte 8">
            <a:extLst>
              <a:ext uri="{FF2B5EF4-FFF2-40B4-BE49-F238E27FC236}">
                <a16:creationId xmlns:a16="http://schemas.microsoft.com/office/drawing/2014/main" id="{60249BBC-BE5C-4E78-A966-69C75D790F1C}"/>
              </a:ext>
            </a:extLst>
          </p:cNvPr>
          <p:cNvSpPr>
            <a:spLocks noGrp="1"/>
          </p:cNvSpPr>
          <p:nvPr>
            <p:ph type="body" sz="quarter" idx="22" hasCustomPrompt="1"/>
          </p:nvPr>
        </p:nvSpPr>
        <p:spPr>
          <a:xfrm>
            <a:off x="291465" y="5909391"/>
            <a:ext cx="6211326" cy="1267200"/>
          </a:xfrm>
          <a:solidFill>
            <a:schemeClr val="bg1"/>
          </a:solidFill>
          <a:effectLst>
            <a:outerShdw blurRad="50800" dist="38100" dir="2700000" algn="tl" rotWithShape="0">
              <a:prstClr val="black">
                <a:alpha val="40000"/>
              </a:prstClr>
            </a:outerShdw>
          </a:effectLst>
        </p:spPr>
        <p:txBody>
          <a:bodyPr lIns="1296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troisième élément à retenir</a:t>
            </a:r>
          </a:p>
        </p:txBody>
      </p:sp>
      <p:sp>
        <p:nvSpPr>
          <p:cNvPr id="16" name="Espace réservé du texte 8">
            <a:extLst>
              <a:ext uri="{FF2B5EF4-FFF2-40B4-BE49-F238E27FC236}">
                <a16:creationId xmlns:a16="http://schemas.microsoft.com/office/drawing/2014/main" id="{6781A56D-5EBC-4124-8EC5-82C4291A3F1B}"/>
              </a:ext>
            </a:extLst>
          </p:cNvPr>
          <p:cNvSpPr>
            <a:spLocks noGrp="1"/>
          </p:cNvSpPr>
          <p:nvPr>
            <p:ph type="body" sz="quarter" idx="23" hasCustomPrompt="1"/>
          </p:nvPr>
        </p:nvSpPr>
        <p:spPr>
          <a:xfrm>
            <a:off x="291465" y="7564022"/>
            <a:ext cx="6211326" cy="1267200"/>
          </a:xfrm>
          <a:solidFill>
            <a:schemeClr val="bg1"/>
          </a:solidFill>
          <a:effectLst>
            <a:outerShdw blurRad="50800" dist="38100" dir="2700000" algn="tl" rotWithShape="0">
              <a:prstClr val="black">
                <a:alpha val="40000"/>
              </a:prstClr>
            </a:outerShdw>
          </a:effectLst>
        </p:spPr>
        <p:txBody>
          <a:bodyPr lIns="1296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quatrième élément à retenir</a:t>
            </a:r>
          </a:p>
        </p:txBody>
      </p:sp>
      <p:sp>
        <p:nvSpPr>
          <p:cNvPr id="17" name="Espace réservé du texte 8">
            <a:extLst>
              <a:ext uri="{FF2B5EF4-FFF2-40B4-BE49-F238E27FC236}">
                <a16:creationId xmlns:a16="http://schemas.microsoft.com/office/drawing/2014/main" id="{D9B4DE77-4E10-463B-ACFF-12A93A30567F}"/>
              </a:ext>
            </a:extLst>
          </p:cNvPr>
          <p:cNvSpPr>
            <a:spLocks noGrp="1"/>
          </p:cNvSpPr>
          <p:nvPr>
            <p:ph type="body" sz="quarter" idx="20" hasCustomPrompt="1"/>
          </p:nvPr>
        </p:nvSpPr>
        <p:spPr>
          <a:xfrm>
            <a:off x="291465" y="2600130"/>
            <a:ext cx="6211326" cy="1267200"/>
          </a:xfrm>
          <a:solidFill>
            <a:schemeClr val="bg1"/>
          </a:solidFill>
          <a:effectLst>
            <a:outerShdw blurRad="50800" dist="38100" dir="2700000" algn="tl" rotWithShape="0">
              <a:prstClr val="black">
                <a:alpha val="40000"/>
              </a:prstClr>
            </a:outerShdw>
          </a:effectLst>
        </p:spPr>
        <p:txBody>
          <a:bodyPr lIns="1296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premier élément à retenir</a:t>
            </a:r>
          </a:p>
        </p:txBody>
      </p:sp>
      <p:sp>
        <p:nvSpPr>
          <p:cNvPr id="22" name="Espace réservé du texte 13">
            <a:extLst>
              <a:ext uri="{FF2B5EF4-FFF2-40B4-BE49-F238E27FC236}">
                <a16:creationId xmlns:a16="http://schemas.microsoft.com/office/drawing/2014/main" id="{BC7E941A-D064-4A5B-8BD3-DB646929B9DA}"/>
              </a:ext>
            </a:extLst>
          </p:cNvPr>
          <p:cNvSpPr>
            <a:spLocks noGrp="1"/>
          </p:cNvSpPr>
          <p:nvPr>
            <p:ph type="body" sz="quarter" idx="24"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pic>
        <p:nvPicPr>
          <p:cNvPr id="25" name="Image 24">
            <a:extLst>
              <a:ext uri="{FF2B5EF4-FFF2-40B4-BE49-F238E27FC236}">
                <a16:creationId xmlns:a16="http://schemas.microsoft.com/office/drawing/2014/main" id="{F3FF22D0-3899-45E2-ACE3-1930A3181B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743" y="9446931"/>
            <a:ext cx="803339" cy="564020"/>
          </a:xfrm>
          <a:prstGeom prst="rect">
            <a:avLst/>
          </a:prstGeom>
        </p:spPr>
      </p:pic>
      <p:sp>
        <p:nvSpPr>
          <p:cNvPr id="18" name="Espace réservé du texte 4">
            <a:extLst>
              <a:ext uri="{FF2B5EF4-FFF2-40B4-BE49-F238E27FC236}">
                <a16:creationId xmlns:a16="http://schemas.microsoft.com/office/drawing/2014/main" id="{9B623FA9-128F-4E52-8BA7-1751EB00C60A}"/>
              </a:ext>
            </a:extLst>
          </p:cNvPr>
          <p:cNvSpPr>
            <a:spLocks noGrp="1" noChangeAspect="1"/>
          </p:cNvSpPr>
          <p:nvPr>
            <p:ph type="body" sz="quarter" idx="3" hasCustomPrompt="1"/>
          </p:nvPr>
        </p:nvSpPr>
        <p:spPr>
          <a:xfrm>
            <a:off x="291465" y="4254760"/>
            <a:ext cx="550800" cy="12672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19" name="Espace réservé du texte 4">
            <a:extLst>
              <a:ext uri="{FF2B5EF4-FFF2-40B4-BE49-F238E27FC236}">
                <a16:creationId xmlns:a16="http://schemas.microsoft.com/office/drawing/2014/main" id="{A4454DA7-144F-4078-AFC0-8BB8FED6CFCD}"/>
              </a:ext>
            </a:extLst>
          </p:cNvPr>
          <p:cNvSpPr>
            <a:spLocks noGrp="1" noChangeAspect="1"/>
          </p:cNvSpPr>
          <p:nvPr>
            <p:ph type="body" sz="quarter" idx="14" hasCustomPrompt="1"/>
          </p:nvPr>
        </p:nvSpPr>
        <p:spPr>
          <a:xfrm>
            <a:off x="291465" y="2600130"/>
            <a:ext cx="550800" cy="12672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20" name="Espace réservé du texte 4">
            <a:extLst>
              <a:ext uri="{FF2B5EF4-FFF2-40B4-BE49-F238E27FC236}">
                <a16:creationId xmlns:a16="http://schemas.microsoft.com/office/drawing/2014/main" id="{960101CF-8B78-4B90-AA84-8CDB3DB3C6D8}"/>
              </a:ext>
            </a:extLst>
          </p:cNvPr>
          <p:cNvSpPr>
            <a:spLocks noGrp="1" noChangeAspect="1"/>
          </p:cNvSpPr>
          <p:nvPr>
            <p:ph type="body" sz="quarter" idx="17" hasCustomPrompt="1"/>
          </p:nvPr>
        </p:nvSpPr>
        <p:spPr>
          <a:xfrm>
            <a:off x="291465" y="5909391"/>
            <a:ext cx="550800" cy="12672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21" name="Espace réservé du texte 4">
            <a:extLst>
              <a:ext uri="{FF2B5EF4-FFF2-40B4-BE49-F238E27FC236}">
                <a16:creationId xmlns:a16="http://schemas.microsoft.com/office/drawing/2014/main" id="{3F5A5FD0-7629-4E84-B3FD-74630AC4BE70}"/>
              </a:ext>
            </a:extLst>
          </p:cNvPr>
          <p:cNvSpPr>
            <a:spLocks noGrp="1" noChangeAspect="1"/>
          </p:cNvSpPr>
          <p:nvPr>
            <p:ph type="body" sz="quarter" idx="19" hasCustomPrompt="1"/>
          </p:nvPr>
        </p:nvSpPr>
        <p:spPr>
          <a:xfrm>
            <a:off x="291465" y="7564022"/>
            <a:ext cx="550800" cy="12672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Tree>
    <p:extLst>
      <p:ext uri="{BB962C8B-B14F-4D97-AF65-F5344CB8AC3E}">
        <p14:creationId xmlns:p14="http://schemas.microsoft.com/office/powerpoint/2010/main" val="3537708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nclusion - 5 blocs">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2CFB279-27B2-4DFF-A561-7AE6C2608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981FDB60-859C-43C1-AC1D-D1AA7B8FF368}"/>
              </a:ext>
            </a:extLst>
          </p:cNvPr>
          <p:cNvSpPr>
            <a:spLocks noGrp="1"/>
          </p:cNvSpPr>
          <p:nvPr>
            <p:ph type="title" hasCustomPrompt="1"/>
          </p:nvPr>
        </p:nvSpPr>
        <p:spPr>
          <a:xfrm>
            <a:off x="291465" y="910507"/>
            <a:ext cx="7069385" cy="1478400"/>
          </a:xfrm>
        </p:spPr>
        <p:txBody>
          <a:bodyPr>
            <a:normAutofit/>
          </a:bodyPr>
          <a:lstStyle>
            <a:lvl1pPr>
              <a:defRPr sz="3825">
                <a:solidFill>
                  <a:schemeClr val="accent1"/>
                </a:solidFill>
              </a:defRPr>
            </a:lvl1pPr>
          </a:lstStyle>
          <a:p>
            <a:r>
              <a:rPr lang="fr-CA" dirty="0"/>
              <a:t>Ajoutez « Conclusion »</a:t>
            </a:r>
          </a:p>
        </p:txBody>
      </p:sp>
      <p:sp>
        <p:nvSpPr>
          <p:cNvPr id="3" name="Espace réservé de la date 2">
            <a:extLst>
              <a:ext uri="{FF2B5EF4-FFF2-40B4-BE49-F238E27FC236}">
                <a16:creationId xmlns:a16="http://schemas.microsoft.com/office/drawing/2014/main" id="{72926D4B-3606-4158-A1CE-A461B954978D}"/>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0895F29C-A38C-4D8C-B4B4-7CCBE4E5678F}"/>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5" name="Espace réservé du numéro de diapositive 4">
            <a:extLst>
              <a:ext uri="{FF2B5EF4-FFF2-40B4-BE49-F238E27FC236}">
                <a16:creationId xmlns:a16="http://schemas.microsoft.com/office/drawing/2014/main" id="{7FD1CCE5-106C-4BC5-BCB5-E9B6A806A021}"/>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4" name="Espace réservé du texte 8">
            <a:extLst>
              <a:ext uri="{FF2B5EF4-FFF2-40B4-BE49-F238E27FC236}">
                <a16:creationId xmlns:a16="http://schemas.microsoft.com/office/drawing/2014/main" id="{CDC71EDC-8AA3-4770-A090-74E6704A61FA}"/>
              </a:ext>
            </a:extLst>
          </p:cNvPr>
          <p:cNvSpPr>
            <a:spLocks noGrp="1"/>
          </p:cNvSpPr>
          <p:nvPr>
            <p:ph type="body" sz="quarter" idx="21" hasCustomPrompt="1"/>
          </p:nvPr>
        </p:nvSpPr>
        <p:spPr>
          <a:xfrm>
            <a:off x="291465" y="3894079"/>
            <a:ext cx="6211326" cy="1056000"/>
          </a:xfrm>
          <a:solidFill>
            <a:schemeClr val="bg1"/>
          </a:solidFill>
          <a:effectLst>
            <a:outerShdw blurRad="50800" dist="38100" dir="2700000" algn="tl" rotWithShape="0">
              <a:prstClr val="black">
                <a:alpha val="40000"/>
              </a:prstClr>
            </a:outerShdw>
          </a:effectLst>
        </p:spPr>
        <p:txBody>
          <a:bodyPr lIns="1080000" tIns="0" rIns="288000" bIns="0" anchor="ctr" anchorCtr="0"/>
          <a:lstStyle>
            <a:lvl1pPr marL="0" indent="0">
              <a:lnSpc>
                <a:spcPct val="90000"/>
              </a:lnSpc>
              <a:spcBef>
                <a:spcPts val="0"/>
              </a:spcBef>
              <a:buFontTx/>
              <a:buNone/>
              <a:defRPr sz="1403" b="1"/>
            </a:lvl1pPr>
            <a:lvl2pPr>
              <a:spcBef>
                <a:spcPts val="255"/>
              </a:spcBef>
              <a:defRPr sz="1148"/>
            </a:lvl2pPr>
            <a:lvl3pPr>
              <a:spcBef>
                <a:spcPts val="255"/>
              </a:spcBef>
              <a:defRPr sz="1148"/>
            </a:lvl3pPr>
          </a:lstStyle>
          <a:p>
            <a:pPr lvl="0"/>
            <a:r>
              <a:rPr lang="fr-CA" dirty="0"/>
              <a:t>Cliquez pour ajouter un deuxième élément à retenir</a:t>
            </a:r>
          </a:p>
        </p:txBody>
      </p:sp>
      <p:sp>
        <p:nvSpPr>
          <p:cNvPr id="15" name="Espace réservé du texte 8">
            <a:extLst>
              <a:ext uri="{FF2B5EF4-FFF2-40B4-BE49-F238E27FC236}">
                <a16:creationId xmlns:a16="http://schemas.microsoft.com/office/drawing/2014/main" id="{60249BBC-BE5C-4E78-A966-69C75D790F1C}"/>
              </a:ext>
            </a:extLst>
          </p:cNvPr>
          <p:cNvSpPr>
            <a:spLocks noGrp="1"/>
          </p:cNvSpPr>
          <p:nvPr>
            <p:ph type="body" sz="quarter" idx="22" hasCustomPrompt="1"/>
          </p:nvPr>
        </p:nvSpPr>
        <p:spPr>
          <a:xfrm>
            <a:off x="291465" y="5187794"/>
            <a:ext cx="6211326" cy="1056000"/>
          </a:xfrm>
          <a:solidFill>
            <a:schemeClr val="bg1"/>
          </a:solidFill>
          <a:effectLst>
            <a:outerShdw blurRad="50800" dist="38100" dir="2700000" algn="tl" rotWithShape="0">
              <a:prstClr val="black">
                <a:alpha val="40000"/>
              </a:prstClr>
            </a:outerShdw>
          </a:effectLst>
        </p:spPr>
        <p:txBody>
          <a:bodyPr lIns="1080000" tIns="0" rIns="288000" bIns="0" anchor="ctr" anchorCtr="0"/>
          <a:lstStyle>
            <a:lvl1pPr marL="0" indent="0">
              <a:lnSpc>
                <a:spcPct val="90000"/>
              </a:lnSpc>
              <a:spcBef>
                <a:spcPts val="0"/>
              </a:spcBef>
              <a:buFontTx/>
              <a:buNone/>
              <a:defRPr sz="1403" b="1"/>
            </a:lvl1pPr>
            <a:lvl2pPr>
              <a:spcBef>
                <a:spcPts val="255"/>
              </a:spcBef>
              <a:defRPr sz="1148"/>
            </a:lvl2pPr>
            <a:lvl3pPr>
              <a:spcBef>
                <a:spcPts val="255"/>
              </a:spcBef>
              <a:defRPr sz="1148"/>
            </a:lvl3pPr>
          </a:lstStyle>
          <a:p>
            <a:pPr lvl="0"/>
            <a:r>
              <a:rPr lang="fr-CA" dirty="0"/>
              <a:t>Cliquez pour ajouter un troisième élément à retenir</a:t>
            </a:r>
          </a:p>
        </p:txBody>
      </p:sp>
      <p:sp>
        <p:nvSpPr>
          <p:cNvPr id="16" name="Espace réservé du texte 8">
            <a:extLst>
              <a:ext uri="{FF2B5EF4-FFF2-40B4-BE49-F238E27FC236}">
                <a16:creationId xmlns:a16="http://schemas.microsoft.com/office/drawing/2014/main" id="{6781A56D-5EBC-4124-8EC5-82C4291A3F1B}"/>
              </a:ext>
            </a:extLst>
          </p:cNvPr>
          <p:cNvSpPr>
            <a:spLocks noGrp="1"/>
          </p:cNvSpPr>
          <p:nvPr>
            <p:ph type="body" sz="quarter" idx="23" hasCustomPrompt="1"/>
          </p:nvPr>
        </p:nvSpPr>
        <p:spPr>
          <a:xfrm>
            <a:off x="291465" y="6481508"/>
            <a:ext cx="6211326" cy="1056000"/>
          </a:xfrm>
          <a:solidFill>
            <a:schemeClr val="bg1"/>
          </a:solidFill>
          <a:effectLst>
            <a:outerShdw blurRad="50800" dist="38100" dir="2700000" algn="tl" rotWithShape="0">
              <a:prstClr val="black">
                <a:alpha val="40000"/>
              </a:prstClr>
            </a:outerShdw>
          </a:effectLst>
        </p:spPr>
        <p:txBody>
          <a:bodyPr lIns="1080000" tIns="0" rIns="288000" bIns="0" anchor="ctr" anchorCtr="0"/>
          <a:lstStyle>
            <a:lvl1pPr marL="0" indent="0">
              <a:lnSpc>
                <a:spcPct val="90000"/>
              </a:lnSpc>
              <a:spcBef>
                <a:spcPts val="0"/>
              </a:spcBef>
              <a:buFontTx/>
              <a:buNone/>
              <a:defRPr sz="1403" b="1"/>
            </a:lvl1pPr>
            <a:lvl2pPr>
              <a:spcBef>
                <a:spcPts val="255"/>
              </a:spcBef>
              <a:defRPr sz="1148"/>
            </a:lvl2pPr>
            <a:lvl3pPr>
              <a:spcBef>
                <a:spcPts val="255"/>
              </a:spcBef>
              <a:defRPr sz="1148"/>
            </a:lvl3pPr>
          </a:lstStyle>
          <a:p>
            <a:pPr lvl="0"/>
            <a:r>
              <a:rPr lang="fr-CA" dirty="0"/>
              <a:t>Cliquez pour ajouter un quatrième élément à retenir</a:t>
            </a:r>
          </a:p>
        </p:txBody>
      </p:sp>
      <p:sp>
        <p:nvSpPr>
          <p:cNvPr id="17" name="Espace réservé du texte 8">
            <a:extLst>
              <a:ext uri="{FF2B5EF4-FFF2-40B4-BE49-F238E27FC236}">
                <a16:creationId xmlns:a16="http://schemas.microsoft.com/office/drawing/2014/main" id="{D9B4DE77-4E10-463B-ACFF-12A93A30567F}"/>
              </a:ext>
            </a:extLst>
          </p:cNvPr>
          <p:cNvSpPr>
            <a:spLocks noGrp="1"/>
          </p:cNvSpPr>
          <p:nvPr>
            <p:ph type="body" sz="quarter" idx="20" hasCustomPrompt="1"/>
          </p:nvPr>
        </p:nvSpPr>
        <p:spPr>
          <a:xfrm>
            <a:off x="291465" y="2600365"/>
            <a:ext cx="6211326" cy="1056000"/>
          </a:xfrm>
          <a:solidFill>
            <a:schemeClr val="bg1"/>
          </a:solidFill>
          <a:effectLst>
            <a:outerShdw blurRad="50800" dist="38100" dir="2700000" algn="tl" rotWithShape="0">
              <a:prstClr val="black">
                <a:alpha val="40000"/>
              </a:prstClr>
            </a:outerShdw>
          </a:effectLst>
        </p:spPr>
        <p:txBody>
          <a:bodyPr lIns="1080000" tIns="0" rIns="288000" bIns="0" anchor="ctr" anchorCtr="0"/>
          <a:lstStyle>
            <a:lvl1pPr marL="0" indent="0">
              <a:lnSpc>
                <a:spcPct val="90000"/>
              </a:lnSpc>
              <a:spcBef>
                <a:spcPts val="0"/>
              </a:spcBef>
              <a:buFontTx/>
              <a:buNone/>
              <a:defRPr sz="1403" b="1"/>
            </a:lvl1pPr>
            <a:lvl2pPr>
              <a:spcBef>
                <a:spcPts val="255"/>
              </a:spcBef>
              <a:defRPr sz="1148"/>
            </a:lvl2pPr>
            <a:lvl3pPr>
              <a:spcBef>
                <a:spcPts val="255"/>
              </a:spcBef>
              <a:defRPr sz="1148"/>
            </a:lvl3pPr>
          </a:lstStyle>
          <a:p>
            <a:pPr lvl="0"/>
            <a:r>
              <a:rPr lang="fr-CA" dirty="0"/>
              <a:t>Cliquez pour ajouter un premier élément à retenir</a:t>
            </a:r>
          </a:p>
        </p:txBody>
      </p:sp>
      <p:sp>
        <p:nvSpPr>
          <p:cNvPr id="22" name="Espace réservé du texte 13">
            <a:extLst>
              <a:ext uri="{FF2B5EF4-FFF2-40B4-BE49-F238E27FC236}">
                <a16:creationId xmlns:a16="http://schemas.microsoft.com/office/drawing/2014/main" id="{BC7E941A-D064-4A5B-8BD3-DB646929B9DA}"/>
              </a:ext>
            </a:extLst>
          </p:cNvPr>
          <p:cNvSpPr>
            <a:spLocks noGrp="1"/>
          </p:cNvSpPr>
          <p:nvPr>
            <p:ph type="body" sz="quarter" idx="24"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23" name="Espace réservé du texte 8">
            <a:extLst>
              <a:ext uri="{FF2B5EF4-FFF2-40B4-BE49-F238E27FC236}">
                <a16:creationId xmlns:a16="http://schemas.microsoft.com/office/drawing/2014/main" id="{997ECBDC-28E3-4653-9FBA-743D9E3435CE}"/>
              </a:ext>
            </a:extLst>
          </p:cNvPr>
          <p:cNvSpPr>
            <a:spLocks noGrp="1"/>
          </p:cNvSpPr>
          <p:nvPr>
            <p:ph type="body" sz="quarter" idx="25" hasCustomPrompt="1"/>
          </p:nvPr>
        </p:nvSpPr>
        <p:spPr>
          <a:xfrm>
            <a:off x="291465" y="7775222"/>
            <a:ext cx="6211326" cy="1056000"/>
          </a:xfrm>
          <a:solidFill>
            <a:schemeClr val="bg1"/>
          </a:solidFill>
          <a:effectLst>
            <a:outerShdw blurRad="50800" dist="38100" dir="2700000" algn="tl" rotWithShape="0">
              <a:prstClr val="black">
                <a:alpha val="40000"/>
              </a:prstClr>
            </a:outerShdw>
          </a:effectLst>
        </p:spPr>
        <p:txBody>
          <a:bodyPr lIns="1080000" tIns="0" rIns="288000" bIns="0" anchor="ctr" anchorCtr="0"/>
          <a:lstStyle>
            <a:lvl1pPr marL="0" indent="0">
              <a:lnSpc>
                <a:spcPct val="90000"/>
              </a:lnSpc>
              <a:spcBef>
                <a:spcPts val="0"/>
              </a:spcBef>
              <a:buFontTx/>
              <a:buNone/>
              <a:defRPr sz="1403" b="1"/>
            </a:lvl1pPr>
            <a:lvl2pPr>
              <a:spcBef>
                <a:spcPts val="255"/>
              </a:spcBef>
              <a:defRPr sz="1148"/>
            </a:lvl2pPr>
            <a:lvl3pPr>
              <a:spcBef>
                <a:spcPts val="255"/>
              </a:spcBef>
              <a:defRPr sz="1148"/>
            </a:lvl3pPr>
          </a:lstStyle>
          <a:p>
            <a:pPr lvl="0"/>
            <a:r>
              <a:rPr lang="fr-CA" dirty="0"/>
              <a:t>Cliquez pour ajouter un cinquième élément à retenir</a:t>
            </a:r>
          </a:p>
        </p:txBody>
      </p:sp>
      <p:pic>
        <p:nvPicPr>
          <p:cNvPr id="26" name="Image 25">
            <a:extLst>
              <a:ext uri="{FF2B5EF4-FFF2-40B4-BE49-F238E27FC236}">
                <a16:creationId xmlns:a16="http://schemas.microsoft.com/office/drawing/2014/main" id="{5E116717-4A85-4CB1-8599-9D4973924E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743" y="9446931"/>
            <a:ext cx="803339" cy="564020"/>
          </a:xfrm>
          <a:prstGeom prst="rect">
            <a:avLst/>
          </a:prstGeom>
        </p:spPr>
      </p:pic>
      <p:sp>
        <p:nvSpPr>
          <p:cNvPr id="18" name="Espace réservé du texte 4">
            <a:extLst>
              <a:ext uri="{FF2B5EF4-FFF2-40B4-BE49-F238E27FC236}">
                <a16:creationId xmlns:a16="http://schemas.microsoft.com/office/drawing/2014/main" id="{9B623FA9-128F-4E52-8BA7-1751EB00C60A}"/>
              </a:ext>
            </a:extLst>
          </p:cNvPr>
          <p:cNvSpPr>
            <a:spLocks noGrp="1" noChangeAspect="1"/>
          </p:cNvSpPr>
          <p:nvPr>
            <p:ph type="body" sz="quarter" idx="3" hasCustomPrompt="1"/>
          </p:nvPr>
        </p:nvSpPr>
        <p:spPr>
          <a:xfrm>
            <a:off x="291465" y="3894079"/>
            <a:ext cx="459000" cy="10560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1785"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19" name="Espace réservé du texte 4">
            <a:extLst>
              <a:ext uri="{FF2B5EF4-FFF2-40B4-BE49-F238E27FC236}">
                <a16:creationId xmlns:a16="http://schemas.microsoft.com/office/drawing/2014/main" id="{A4454DA7-144F-4078-AFC0-8BB8FED6CFCD}"/>
              </a:ext>
            </a:extLst>
          </p:cNvPr>
          <p:cNvSpPr>
            <a:spLocks noGrp="1" noChangeAspect="1"/>
          </p:cNvSpPr>
          <p:nvPr>
            <p:ph type="body" sz="quarter" idx="14" hasCustomPrompt="1"/>
          </p:nvPr>
        </p:nvSpPr>
        <p:spPr>
          <a:xfrm>
            <a:off x="291465" y="2600365"/>
            <a:ext cx="459000" cy="10560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1785"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20" name="Espace réservé du texte 4">
            <a:extLst>
              <a:ext uri="{FF2B5EF4-FFF2-40B4-BE49-F238E27FC236}">
                <a16:creationId xmlns:a16="http://schemas.microsoft.com/office/drawing/2014/main" id="{960101CF-8B78-4B90-AA84-8CDB3DB3C6D8}"/>
              </a:ext>
            </a:extLst>
          </p:cNvPr>
          <p:cNvSpPr>
            <a:spLocks noGrp="1" noChangeAspect="1"/>
          </p:cNvSpPr>
          <p:nvPr>
            <p:ph type="body" sz="quarter" idx="17" hasCustomPrompt="1"/>
          </p:nvPr>
        </p:nvSpPr>
        <p:spPr>
          <a:xfrm>
            <a:off x="291465" y="5187794"/>
            <a:ext cx="459000" cy="10560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1785"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21" name="Espace réservé du texte 4">
            <a:extLst>
              <a:ext uri="{FF2B5EF4-FFF2-40B4-BE49-F238E27FC236}">
                <a16:creationId xmlns:a16="http://schemas.microsoft.com/office/drawing/2014/main" id="{3F5A5FD0-7629-4E84-B3FD-74630AC4BE70}"/>
              </a:ext>
            </a:extLst>
          </p:cNvPr>
          <p:cNvSpPr>
            <a:spLocks noGrp="1" noChangeAspect="1"/>
          </p:cNvSpPr>
          <p:nvPr>
            <p:ph type="body" sz="quarter" idx="19" hasCustomPrompt="1"/>
          </p:nvPr>
        </p:nvSpPr>
        <p:spPr>
          <a:xfrm>
            <a:off x="291465" y="6481508"/>
            <a:ext cx="459000" cy="10560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1785"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24" name="Espace réservé du texte 4">
            <a:extLst>
              <a:ext uri="{FF2B5EF4-FFF2-40B4-BE49-F238E27FC236}">
                <a16:creationId xmlns:a16="http://schemas.microsoft.com/office/drawing/2014/main" id="{0F6757D3-8365-41C7-A2A7-651ADDE0C978}"/>
              </a:ext>
            </a:extLst>
          </p:cNvPr>
          <p:cNvSpPr>
            <a:spLocks noGrp="1" noChangeAspect="1"/>
          </p:cNvSpPr>
          <p:nvPr>
            <p:ph type="body" sz="quarter" idx="26" hasCustomPrompt="1"/>
          </p:nvPr>
        </p:nvSpPr>
        <p:spPr>
          <a:xfrm>
            <a:off x="291465" y="7775222"/>
            <a:ext cx="459000" cy="10560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1785"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Tree>
    <p:extLst>
      <p:ext uri="{BB962C8B-B14F-4D97-AF65-F5344CB8AC3E}">
        <p14:creationId xmlns:p14="http://schemas.microsoft.com/office/powerpoint/2010/main" val="3359010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Autres dispositions">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512136"/>
            <a:ext cx="7161196" cy="1034129"/>
          </a:xfrm>
          <a:prstGeom prst="rect">
            <a:avLst/>
          </a:prstGeom>
          <a:noFill/>
        </p:spPr>
        <p:txBody>
          <a:bodyPr wrap="square" rtlCol="0" anchor="ctr">
            <a:spAutoFit/>
          </a:bodyPr>
          <a:lstStyle/>
          <a:p>
            <a:pPr algn="ctr">
              <a:spcBef>
                <a:spcPts val="893"/>
              </a:spcBef>
            </a:pPr>
            <a:r>
              <a:rPr lang="fr-CA" sz="6120" b="1" dirty="0">
                <a:solidFill>
                  <a:schemeClr val="bg1"/>
                </a:solidFill>
              </a:rPr>
              <a:t>Autres dispositions</a:t>
            </a:r>
          </a:p>
        </p:txBody>
      </p:sp>
    </p:spTree>
    <p:extLst>
      <p:ext uri="{BB962C8B-B14F-4D97-AF65-F5344CB8AC3E}">
        <p14:creationId xmlns:p14="http://schemas.microsoft.com/office/powerpoint/2010/main" val="244771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4 bloc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F31FD-2DA9-4230-A670-271C45B891D3}"/>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0F5E14B-02FA-4092-800E-7EDD667C415B}"/>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A88639A2-6B22-458F-9B59-3CDA3E083B6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26236B4B-FF4C-45D7-ABF3-B2A46A3B6BCC}"/>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7" name="Espace réservé du contenu 3">
            <a:extLst>
              <a:ext uri="{FF2B5EF4-FFF2-40B4-BE49-F238E27FC236}">
                <a16:creationId xmlns:a16="http://schemas.microsoft.com/office/drawing/2014/main" id="{EB5E6C9B-ADAA-46D3-ACF3-73FD0AFE24AE}"/>
              </a:ext>
            </a:extLst>
          </p:cNvPr>
          <p:cNvSpPr>
            <a:spLocks noGrp="1"/>
          </p:cNvSpPr>
          <p:nvPr>
            <p:ph sz="half" idx="2" hasCustomPrompt="1"/>
          </p:nvPr>
        </p:nvSpPr>
        <p:spPr>
          <a:xfrm>
            <a:off x="351508" y="2177683"/>
            <a:ext cx="3373644" cy="3273694"/>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9" name="Espace réservé du contenu 5">
            <a:extLst>
              <a:ext uri="{FF2B5EF4-FFF2-40B4-BE49-F238E27FC236}">
                <a16:creationId xmlns:a16="http://schemas.microsoft.com/office/drawing/2014/main" id="{E8540FAE-4979-494C-8E8A-EF9FB8EEE4BD}"/>
              </a:ext>
            </a:extLst>
          </p:cNvPr>
          <p:cNvSpPr>
            <a:spLocks noGrp="1"/>
          </p:cNvSpPr>
          <p:nvPr>
            <p:ph sz="quarter" idx="4" hasCustomPrompt="1"/>
          </p:nvPr>
        </p:nvSpPr>
        <p:spPr>
          <a:xfrm>
            <a:off x="4046085" y="2177683"/>
            <a:ext cx="3373644" cy="3273694"/>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4" name="Espace réservé du texte 8">
            <a:extLst>
              <a:ext uri="{FF2B5EF4-FFF2-40B4-BE49-F238E27FC236}">
                <a16:creationId xmlns:a16="http://schemas.microsoft.com/office/drawing/2014/main" id="{494B1833-EEBB-4825-BA58-AEFE982EDDA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5" name="Espace réservé du texte 13">
            <a:extLst>
              <a:ext uri="{FF2B5EF4-FFF2-40B4-BE49-F238E27FC236}">
                <a16:creationId xmlns:a16="http://schemas.microsoft.com/office/drawing/2014/main" id="{C670E7E5-F0BB-4FE0-9640-43DB6170EB7D}"/>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1" name="Espace réservé du contenu 3">
            <a:extLst>
              <a:ext uri="{FF2B5EF4-FFF2-40B4-BE49-F238E27FC236}">
                <a16:creationId xmlns:a16="http://schemas.microsoft.com/office/drawing/2014/main" id="{1BF25433-65DB-4072-AD5D-2557EAB88F72}"/>
              </a:ext>
            </a:extLst>
          </p:cNvPr>
          <p:cNvSpPr>
            <a:spLocks noGrp="1"/>
          </p:cNvSpPr>
          <p:nvPr>
            <p:ph sz="half" idx="14" hasCustomPrompt="1"/>
          </p:nvPr>
        </p:nvSpPr>
        <p:spPr>
          <a:xfrm>
            <a:off x="351508" y="5768752"/>
            <a:ext cx="3373644" cy="3273694"/>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3" name="Espace réservé du contenu 5">
            <a:extLst>
              <a:ext uri="{FF2B5EF4-FFF2-40B4-BE49-F238E27FC236}">
                <a16:creationId xmlns:a16="http://schemas.microsoft.com/office/drawing/2014/main" id="{5C923789-0C90-4D34-A412-5E32C35B2CAF}"/>
              </a:ext>
            </a:extLst>
          </p:cNvPr>
          <p:cNvSpPr>
            <a:spLocks noGrp="1"/>
          </p:cNvSpPr>
          <p:nvPr>
            <p:ph sz="quarter" idx="16" hasCustomPrompt="1"/>
          </p:nvPr>
        </p:nvSpPr>
        <p:spPr>
          <a:xfrm>
            <a:off x="4046085" y="5768752"/>
            <a:ext cx="3373644" cy="3273694"/>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Tree>
    <p:extLst>
      <p:ext uri="{BB962C8B-B14F-4D97-AF65-F5344CB8AC3E}">
        <p14:creationId xmlns:p14="http://schemas.microsoft.com/office/powerpoint/2010/main" val="176646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4 blocs + bm">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F31FD-2DA9-4230-A670-271C45B891D3}"/>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0F5E14B-02FA-4092-800E-7EDD667C415B}"/>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A88639A2-6B22-458F-9B59-3CDA3E083B6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26236B4B-FF4C-45D7-ABF3-B2A46A3B6BCC}"/>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2" name="Espace réservé du contenu 3">
            <a:extLst>
              <a:ext uri="{FF2B5EF4-FFF2-40B4-BE49-F238E27FC236}">
                <a16:creationId xmlns:a16="http://schemas.microsoft.com/office/drawing/2014/main" id="{A47EF552-B17E-43F0-B836-D8C72809F9A0}"/>
              </a:ext>
            </a:extLst>
          </p:cNvPr>
          <p:cNvSpPr>
            <a:spLocks noGrp="1"/>
          </p:cNvSpPr>
          <p:nvPr>
            <p:ph sz="half" idx="2" hasCustomPrompt="1"/>
          </p:nvPr>
        </p:nvSpPr>
        <p:spPr>
          <a:xfrm>
            <a:off x="351508" y="2177683"/>
            <a:ext cx="3373644" cy="2745600"/>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4" name="Espace réservé du contenu 5">
            <a:extLst>
              <a:ext uri="{FF2B5EF4-FFF2-40B4-BE49-F238E27FC236}">
                <a16:creationId xmlns:a16="http://schemas.microsoft.com/office/drawing/2014/main" id="{2802560E-6600-4E20-A5A1-8D1D8CA18071}"/>
              </a:ext>
            </a:extLst>
          </p:cNvPr>
          <p:cNvSpPr>
            <a:spLocks noGrp="1"/>
          </p:cNvSpPr>
          <p:nvPr>
            <p:ph sz="quarter" idx="4" hasCustomPrompt="1"/>
          </p:nvPr>
        </p:nvSpPr>
        <p:spPr>
          <a:xfrm>
            <a:off x="4046085" y="2177683"/>
            <a:ext cx="3373644" cy="2745600"/>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texte 8">
            <a:extLst>
              <a:ext uri="{FF2B5EF4-FFF2-40B4-BE49-F238E27FC236}">
                <a16:creationId xmlns:a16="http://schemas.microsoft.com/office/drawing/2014/main" id="{ADBB18DE-E4DD-47D7-A850-F0085F9568CF}"/>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386B118F-C967-4C13-9826-4CB61D145BD4}"/>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5" name="Espace réservé du contenu 3">
            <a:extLst>
              <a:ext uri="{FF2B5EF4-FFF2-40B4-BE49-F238E27FC236}">
                <a16:creationId xmlns:a16="http://schemas.microsoft.com/office/drawing/2014/main" id="{C221FE28-9395-43E1-82BB-9CA57014E2AF}"/>
              </a:ext>
            </a:extLst>
          </p:cNvPr>
          <p:cNvSpPr>
            <a:spLocks noGrp="1"/>
          </p:cNvSpPr>
          <p:nvPr>
            <p:ph sz="half" idx="14" hasCustomPrompt="1"/>
          </p:nvPr>
        </p:nvSpPr>
        <p:spPr>
          <a:xfrm>
            <a:off x="351508" y="5240423"/>
            <a:ext cx="3373644" cy="2745600"/>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6" name="Espace réservé du contenu 5">
            <a:extLst>
              <a:ext uri="{FF2B5EF4-FFF2-40B4-BE49-F238E27FC236}">
                <a16:creationId xmlns:a16="http://schemas.microsoft.com/office/drawing/2014/main" id="{69348CFA-F206-4256-BE18-502B69CB15EB}"/>
              </a:ext>
            </a:extLst>
          </p:cNvPr>
          <p:cNvSpPr>
            <a:spLocks noGrp="1"/>
          </p:cNvSpPr>
          <p:nvPr>
            <p:ph sz="quarter" idx="16" hasCustomPrompt="1"/>
          </p:nvPr>
        </p:nvSpPr>
        <p:spPr>
          <a:xfrm>
            <a:off x="4046085" y="5240423"/>
            <a:ext cx="3373644" cy="2745600"/>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0" name="Espace réservé du texte 15">
            <a:extLst>
              <a:ext uri="{FF2B5EF4-FFF2-40B4-BE49-F238E27FC236}">
                <a16:creationId xmlns:a16="http://schemas.microsoft.com/office/drawing/2014/main" id="{AC9DBEE9-5CAC-4408-8138-D3DE08A67648}"/>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1386250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4 blocs avec titre">
    <p:spTree>
      <p:nvGrpSpPr>
        <p:cNvPr id="1" name=""/>
        <p:cNvGrpSpPr/>
        <p:nvPr/>
      </p:nvGrpSpPr>
      <p:grpSpPr>
        <a:xfrm>
          <a:off x="0" y="0"/>
          <a:ext cx="0" cy="0"/>
          <a:chOff x="0" y="0"/>
          <a:chExt cx="0" cy="0"/>
        </a:xfrm>
      </p:grpSpPr>
      <p:sp>
        <p:nvSpPr>
          <p:cNvPr id="14" name="Espace réservé du contenu 3">
            <a:extLst>
              <a:ext uri="{FF2B5EF4-FFF2-40B4-BE49-F238E27FC236}">
                <a16:creationId xmlns:a16="http://schemas.microsoft.com/office/drawing/2014/main" id="{A3DB0C5D-8066-476B-9AA3-F7969EA1DC4A}"/>
              </a:ext>
            </a:extLst>
          </p:cNvPr>
          <p:cNvSpPr>
            <a:spLocks noGrp="1"/>
          </p:cNvSpPr>
          <p:nvPr>
            <p:ph sz="half" idx="2" hasCustomPrompt="1"/>
          </p:nvPr>
        </p:nvSpPr>
        <p:spPr>
          <a:xfrm>
            <a:off x="351508" y="3024806"/>
            <a:ext cx="3373644" cy="2426571"/>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5" name="Espace réservé du contenu 5">
            <a:extLst>
              <a:ext uri="{FF2B5EF4-FFF2-40B4-BE49-F238E27FC236}">
                <a16:creationId xmlns:a16="http://schemas.microsoft.com/office/drawing/2014/main" id="{E3F74BC3-BE15-4C2B-8BAE-6332E349CC31}"/>
              </a:ext>
            </a:extLst>
          </p:cNvPr>
          <p:cNvSpPr>
            <a:spLocks noGrp="1"/>
          </p:cNvSpPr>
          <p:nvPr>
            <p:ph sz="quarter" idx="4" hasCustomPrompt="1"/>
          </p:nvPr>
        </p:nvSpPr>
        <p:spPr>
          <a:xfrm>
            <a:off x="4046085" y="3024806"/>
            <a:ext cx="3373644" cy="2426571"/>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 name="Titre 1">
            <a:extLst>
              <a:ext uri="{FF2B5EF4-FFF2-40B4-BE49-F238E27FC236}">
                <a16:creationId xmlns:a16="http://schemas.microsoft.com/office/drawing/2014/main" id="{A8FF31FD-2DA9-4230-A670-271C45B891D3}"/>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0F5E14B-02FA-4092-800E-7EDD667C415B}"/>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A88639A2-6B22-458F-9B59-3CDA3E083B6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26236B4B-FF4C-45D7-ABF3-B2A46A3B6BCC}"/>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Espace réservé du texte 8">
            <a:extLst>
              <a:ext uri="{FF2B5EF4-FFF2-40B4-BE49-F238E27FC236}">
                <a16:creationId xmlns:a16="http://schemas.microsoft.com/office/drawing/2014/main" id="{7720CD99-3C9A-4C79-9374-5A15E4B0330A}"/>
              </a:ext>
            </a:extLst>
          </p:cNvPr>
          <p:cNvSpPr>
            <a:spLocks noGrp="1"/>
          </p:cNvSpPr>
          <p:nvPr>
            <p:ph type="body" sz="quarter" idx="17"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9" name="Espace réservé du texte 13">
            <a:extLst>
              <a:ext uri="{FF2B5EF4-FFF2-40B4-BE49-F238E27FC236}">
                <a16:creationId xmlns:a16="http://schemas.microsoft.com/office/drawing/2014/main" id="{6F16E076-B6B4-46FF-A2D0-00C3B0F1D9E5}"/>
              </a:ext>
            </a:extLst>
          </p:cNvPr>
          <p:cNvSpPr>
            <a:spLocks noGrp="1"/>
          </p:cNvSpPr>
          <p:nvPr>
            <p:ph type="body" sz="quarter" idx="18"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6" name="Espace réservé du contenu 3">
            <a:extLst>
              <a:ext uri="{FF2B5EF4-FFF2-40B4-BE49-F238E27FC236}">
                <a16:creationId xmlns:a16="http://schemas.microsoft.com/office/drawing/2014/main" id="{D7AE9E12-6EDF-40A6-8033-AB60BD42BEBE}"/>
              </a:ext>
            </a:extLst>
          </p:cNvPr>
          <p:cNvSpPr>
            <a:spLocks noGrp="1"/>
          </p:cNvSpPr>
          <p:nvPr>
            <p:ph sz="half" idx="14" hasCustomPrompt="1"/>
          </p:nvPr>
        </p:nvSpPr>
        <p:spPr>
          <a:xfrm>
            <a:off x="351508" y="6615875"/>
            <a:ext cx="3373644" cy="2426571"/>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contenu 5">
            <a:extLst>
              <a:ext uri="{FF2B5EF4-FFF2-40B4-BE49-F238E27FC236}">
                <a16:creationId xmlns:a16="http://schemas.microsoft.com/office/drawing/2014/main" id="{BF75D3EA-046E-4846-B705-85567C4676E3}"/>
              </a:ext>
            </a:extLst>
          </p:cNvPr>
          <p:cNvSpPr>
            <a:spLocks noGrp="1"/>
          </p:cNvSpPr>
          <p:nvPr>
            <p:ph sz="quarter" idx="16" hasCustomPrompt="1"/>
          </p:nvPr>
        </p:nvSpPr>
        <p:spPr>
          <a:xfrm>
            <a:off x="4046085" y="6615875"/>
            <a:ext cx="3373644" cy="2426571"/>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6" name="Espace réservé du texte 2">
            <a:extLst>
              <a:ext uri="{FF2B5EF4-FFF2-40B4-BE49-F238E27FC236}">
                <a16:creationId xmlns:a16="http://schemas.microsoft.com/office/drawing/2014/main" id="{AA1229FE-B618-49E1-BBE3-36A49AD279A9}"/>
              </a:ext>
            </a:extLst>
          </p:cNvPr>
          <p:cNvSpPr>
            <a:spLocks noGrp="1"/>
          </p:cNvSpPr>
          <p:nvPr>
            <p:ph type="body" idx="1" hasCustomPrompt="1"/>
          </p:nvPr>
        </p:nvSpPr>
        <p:spPr>
          <a:xfrm>
            <a:off x="351508" y="2177683"/>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8" name="Espace réservé du texte 4">
            <a:extLst>
              <a:ext uri="{FF2B5EF4-FFF2-40B4-BE49-F238E27FC236}">
                <a16:creationId xmlns:a16="http://schemas.microsoft.com/office/drawing/2014/main" id="{C9AD677E-54B9-4148-9BF8-37FAF0C23F5D}"/>
              </a:ext>
            </a:extLst>
          </p:cNvPr>
          <p:cNvSpPr>
            <a:spLocks noGrp="1"/>
          </p:cNvSpPr>
          <p:nvPr>
            <p:ph type="body" sz="quarter" idx="3" hasCustomPrompt="1"/>
          </p:nvPr>
        </p:nvSpPr>
        <p:spPr>
          <a:xfrm>
            <a:off x="4046085" y="2177683"/>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0" name="Espace réservé du texte 2">
            <a:extLst>
              <a:ext uri="{FF2B5EF4-FFF2-40B4-BE49-F238E27FC236}">
                <a16:creationId xmlns:a16="http://schemas.microsoft.com/office/drawing/2014/main" id="{6391058F-5730-4D0F-B72D-3C584E1CA105}"/>
              </a:ext>
            </a:extLst>
          </p:cNvPr>
          <p:cNvSpPr>
            <a:spLocks noGrp="1"/>
          </p:cNvSpPr>
          <p:nvPr>
            <p:ph type="body" idx="13" hasCustomPrompt="1"/>
          </p:nvPr>
        </p:nvSpPr>
        <p:spPr>
          <a:xfrm>
            <a:off x="351508" y="5768752"/>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2" name="Espace réservé du texte 4">
            <a:extLst>
              <a:ext uri="{FF2B5EF4-FFF2-40B4-BE49-F238E27FC236}">
                <a16:creationId xmlns:a16="http://schemas.microsoft.com/office/drawing/2014/main" id="{ACB38B93-FBE5-4FAC-B612-144EA34C14BA}"/>
              </a:ext>
            </a:extLst>
          </p:cNvPr>
          <p:cNvSpPr>
            <a:spLocks noGrp="1"/>
          </p:cNvSpPr>
          <p:nvPr>
            <p:ph type="body" sz="quarter" idx="15" hasCustomPrompt="1"/>
          </p:nvPr>
        </p:nvSpPr>
        <p:spPr>
          <a:xfrm>
            <a:off x="4046085" y="5768752"/>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Tree>
    <p:extLst>
      <p:ext uri="{BB962C8B-B14F-4D97-AF65-F5344CB8AC3E}">
        <p14:creationId xmlns:p14="http://schemas.microsoft.com/office/powerpoint/2010/main" val="2566828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4 blocs avec titre + bm">
    <p:spTree>
      <p:nvGrpSpPr>
        <p:cNvPr id="1" name=""/>
        <p:cNvGrpSpPr/>
        <p:nvPr/>
      </p:nvGrpSpPr>
      <p:grpSpPr>
        <a:xfrm>
          <a:off x="0" y="0"/>
          <a:ext cx="0" cy="0"/>
          <a:chOff x="0" y="0"/>
          <a:chExt cx="0" cy="0"/>
        </a:xfrm>
      </p:grpSpPr>
      <p:sp>
        <p:nvSpPr>
          <p:cNvPr id="19" name="Espace réservé du contenu 3">
            <a:extLst>
              <a:ext uri="{FF2B5EF4-FFF2-40B4-BE49-F238E27FC236}">
                <a16:creationId xmlns:a16="http://schemas.microsoft.com/office/drawing/2014/main" id="{7F339FEA-B304-4A9F-A02F-2B603FA20DB7}"/>
              </a:ext>
            </a:extLst>
          </p:cNvPr>
          <p:cNvSpPr>
            <a:spLocks noGrp="1"/>
          </p:cNvSpPr>
          <p:nvPr>
            <p:ph sz="half" idx="2" hasCustomPrompt="1"/>
          </p:nvPr>
        </p:nvSpPr>
        <p:spPr>
          <a:xfrm>
            <a:off x="351508" y="3024806"/>
            <a:ext cx="3373644" cy="2004394"/>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0" name="Espace réservé du contenu 5">
            <a:extLst>
              <a:ext uri="{FF2B5EF4-FFF2-40B4-BE49-F238E27FC236}">
                <a16:creationId xmlns:a16="http://schemas.microsoft.com/office/drawing/2014/main" id="{6AEE59EE-9AE8-4626-96CE-160C8B0D0A84}"/>
              </a:ext>
            </a:extLst>
          </p:cNvPr>
          <p:cNvSpPr>
            <a:spLocks noGrp="1"/>
          </p:cNvSpPr>
          <p:nvPr>
            <p:ph sz="quarter" idx="4" hasCustomPrompt="1"/>
          </p:nvPr>
        </p:nvSpPr>
        <p:spPr>
          <a:xfrm>
            <a:off x="4046085" y="3024806"/>
            <a:ext cx="3373644" cy="2004394"/>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 name="Titre 1">
            <a:extLst>
              <a:ext uri="{FF2B5EF4-FFF2-40B4-BE49-F238E27FC236}">
                <a16:creationId xmlns:a16="http://schemas.microsoft.com/office/drawing/2014/main" id="{A8FF31FD-2DA9-4230-A670-271C45B891D3}"/>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0F5E14B-02FA-4092-800E-7EDD667C415B}"/>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A88639A2-6B22-458F-9B59-3CDA3E083B6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26236B4B-FF4C-45D7-ABF3-B2A46A3B6BCC}"/>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23" name="Espace réservé du texte 8">
            <a:extLst>
              <a:ext uri="{FF2B5EF4-FFF2-40B4-BE49-F238E27FC236}">
                <a16:creationId xmlns:a16="http://schemas.microsoft.com/office/drawing/2014/main" id="{E258F119-F276-4D74-BB31-E55CB37E85BE}"/>
              </a:ext>
            </a:extLst>
          </p:cNvPr>
          <p:cNvSpPr>
            <a:spLocks noGrp="1"/>
          </p:cNvSpPr>
          <p:nvPr>
            <p:ph type="body" sz="quarter" idx="18"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4" name="Espace réservé du texte 13">
            <a:extLst>
              <a:ext uri="{FF2B5EF4-FFF2-40B4-BE49-F238E27FC236}">
                <a16:creationId xmlns:a16="http://schemas.microsoft.com/office/drawing/2014/main" id="{3F948944-7C72-4808-9DC6-FEE56F9B20C5}"/>
              </a:ext>
            </a:extLst>
          </p:cNvPr>
          <p:cNvSpPr>
            <a:spLocks noGrp="1"/>
          </p:cNvSpPr>
          <p:nvPr>
            <p:ph type="body" sz="quarter" idx="19"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21" name="Espace réservé du contenu 3">
            <a:extLst>
              <a:ext uri="{FF2B5EF4-FFF2-40B4-BE49-F238E27FC236}">
                <a16:creationId xmlns:a16="http://schemas.microsoft.com/office/drawing/2014/main" id="{24DBEC75-5540-4DF9-BFC8-25F830D74EDF}"/>
              </a:ext>
            </a:extLst>
          </p:cNvPr>
          <p:cNvSpPr>
            <a:spLocks noGrp="1"/>
          </p:cNvSpPr>
          <p:nvPr>
            <p:ph sz="half" idx="14" hasCustomPrompt="1"/>
          </p:nvPr>
        </p:nvSpPr>
        <p:spPr>
          <a:xfrm>
            <a:off x="351508" y="6085317"/>
            <a:ext cx="3373644" cy="2004394"/>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2" name="Espace réservé du contenu 5">
            <a:extLst>
              <a:ext uri="{FF2B5EF4-FFF2-40B4-BE49-F238E27FC236}">
                <a16:creationId xmlns:a16="http://schemas.microsoft.com/office/drawing/2014/main" id="{E3BFD3E5-377C-40F5-8932-807F2FE2D676}"/>
              </a:ext>
            </a:extLst>
          </p:cNvPr>
          <p:cNvSpPr>
            <a:spLocks noGrp="1"/>
          </p:cNvSpPr>
          <p:nvPr>
            <p:ph sz="quarter" idx="16" hasCustomPrompt="1"/>
          </p:nvPr>
        </p:nvSpPr>
        <p:spPr>
          <a:xfrm>
            <a:off x="4046085" y="6085317"/>
            <a:ext cx="3373644" cy="2004394"/>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4" name="Espace réservé du texte 15">
            <a:extLst>
              <a:ext uri="{FF2B5EF4-FFF2-40B4-BE49-F238E27FC236}">
                <a16:creationId xmlns:a16="http://schemas.microsoft.com/office/drawing/2014/main" id="{A42DE23F-C68B-4EA0-84FF-59C5FEC320BF}"/>
              </a:ext>
            </a:extLst>
          </p:cNvPr>
          <p:cNvSpPr>
            <a:spLocks noGrp="1"/>
          </p:cNvSpPr>
          <p:nvPr>
            <p:ph type="body" sz="quarter" idx="17"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
        <p:nvSpPr>
          <p:cNvPr id="6" name="Espace réservé du texte 2">
            <a:extLst>
              <a:ext uri="{FF2B5EF4-FFF2-40B4-BE49-F238E27FC236}">
                <a16:creationId xmlns:a16="http://schemas.microsoft.com/office/drawing/2014/main" id="{AA1229FE-B618-49E1-BBE3-36A49AD279A9}"/>
              </a:ext>
            </a:extLst>
          </p:cNvPr>
          <p:cNvSpPr>
            <a:spLocks noGrp="1"/>
          </p:cNvSpPr>
          <p:nvPr>
            <p:ph type="body" idx="1" hasCustomPrompt="1"/>
          </p:nvPr>
        </p:nvSpPr>
        <p:spPr>
          <a:xfrm>
            <a:off x="351508" y="2177683"/>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8" name="Espace réservé du texte 4">
            <a:extLst>
              <a:ext uri="{FF2B5EF4-FFF2-40B4-BE49-F238E27FC236}">
                <a16:creationId xmlns:a16="http://schemas.microsoft.com/office/drawing/2014/main" id="{C9AD677E-54B9-4148-9BF8-37FAF0C23F5D}"/>
              </a:ext>
            </a:extLst>
          </p:cNvPr>
          <p:cNvSpPr>
            <a:spLocks noGrp="1"/>
          </p:cNvSpPr>
          <p:nvPr>
            <p:ph type="body" sz="quarter" idx="3" hasCustomPrompt="1"/>
          </p:nvPr>
        </p:nvSpPr>
        <p:spPr>
          <a:xfrm>
            <a:off x="4046085" y="2177683"/>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0" name="Espace réservé du texte 2">
            <a:extLst>
              <a:ext uri="{FF2B5EF4-FFF2-40B4-BE49-F238E27FC236}">
                <a16:creationId xmlns:a16="http://schemas.microsoft.com/office/drawing/2014/main" id="{6391058F-5730-4D0F-B72D-3C584E1CA105}"/>
              </a:ext>
            </a:extLst>
          </p:cNvPr>
          <p:cNvSpPr>
            <a:spLocks noGrp="1"/>
          </p:cNvSpPr>
          <p:nvPr>
            <p:ph type="body" idx="13" hasCustomPrompt="1"/>
          </p:nvPr>
        </p:nvSpPr>
        <p:spPr>
          <a:xfrm>
            <a:off x="351508" y="5240423"/>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2" name="Espace réservé du texte 4">
            <a:extLst>
              <a:ext uri="{FF2B5EF4-FFF2-40B4-BE49-F238E27FC236}">
                <a16:creationId xmlns:a16="http://schemas.microsoft.com/office/drawing/2014/main" id="{ACB38B93-FBE5-4FAC-B612-144EA34C14BA}"/>
              </a:ext>
            </a:extLst>
          </p:cNvPr>
          <p:cNvSpPr>
            <a:spLocks noGrp="1"/>
          </p:cNvSpPr>
          <p:nvPr>
            <p:ph type="body" sz="quarter" idx="15" hasCustomPrompt="1"/>
          </p:nvPr>
        </p:nvSpPr>
        <p:spPr>
          <a:xfrm>
            <a:off x="4046085" y="5240423"/>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Tree>
    <p:extLst>
      <p:ext uri="{BB962C8B-B14F-4D97-AF65-F5344CB8AC3E}">
        <p14:creationId xmlns:p14="http://schemas.microsoft.com/office/powerpoint/2010/main" val="4105565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4 blocs avec titre à gauche">
    <p:spTree>
      <p:nvGrpSpPr>
        <p:cNvPr id="1" name=""/>
        <p:cNvGrpSpPr/>
        <p:nvPr/>
      </p:nvGrpSpPr>
      <p:grpSpPr>
        <a:xfrm>
          <a:off x="0" y="0"/>
          <a:ext cx="0" cy="0"/>
          <a:chOff x="0" y="0"/>
          <a:chExt cx="0" cy="0"/>
        </a:xfrm>
      </p:grpSpPr>
      <p:sp>
        <p:nvSpPr>
          <p:cNvPr id="14" name="Espace réservé du contenu 3">
            <a:extLst>
              <a:ext uri="{FF2B5EF4-FFF2-40B4-BE49-F238E27FC236}">
                <a16:creationId xmlns:a16="http://schemas.microsoft.com/office/drawing/2014/main" id="{A3DB0C5D-8066-476B-9AA3-F7969EA1DC4A}"/>
              </a:ext>
            </a:extLst>
          </p:cNvPr>
          <p:cNvSpPr>
            <a:spLocks noGrp="1"/>
          </p:cNvSpPr>
          <p:nvPr>
            <p:ph sz="half" idx="2" hasCustomPrompt="1"/>
          </p:nvPr>
        </p:nvSpPr>
        <p:spPr>
          <a:xfrm>
            <a:off x="1407325" y="2177683"/>
            <a:ext cx="2317827" cy="3273694"/>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5" name="Espace réservé du contenu 5">
            <a:extLst>
              <a:ext uri="{FF2B5EF4-FFF2-40B4-BE49-F238E27FC236}">
                <a16:creationId xmlns:a16="http://schemas.microsoft.com/office/drawing/2014/main" id="{E3F74BC3-BE15-4C2B-8BAE-6332E349CC31}"/>
              </a:ext>
            </a:extLst>
          </p:cNvPr>
          <p:cNvSpPr>
            <a:spLocks noGrp="1"/>
          </p:cNvSpPr>
          <p:nvPr>
            <p:ph sz="quarter" idx="4" hasCustomPrompt="1"/>
          </p:nvPr>
        </p:nvSpPr>
        <p:spPr>
          <a:xfrm>
            <a:off x="5101903" y="2177683"/>
            <a:ext cx="2317827" cy="3273694"/>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 name="Titre 1">
            <a:extLst>
              <a:ext uri="{FF2B5EF4-FFF2-40B4-BE49-F238E27FC236}">
                <a16:creationId xmlns:a16="http://schemas.microsoft.com/office/drawing/2014/main" id="{A8FF31FD-2DA9-4230-A670-271C45B891D3}"/>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0F5E14B-02FA-4092-800E-7EDD667C415B}"/>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A88639A2-6B22-458F-9B59-3CDA3E083B6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26236B4B-FF4C-45D7-ABF3-B2A46A3B6BCC}"/>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Espace réservé du texte 8">
            <a:extLst>
              <a:ext uri="{FF2B5EF4-FFF2-40B4-BE49-F238E27FC236}">
                <a16:creationId xmlns:a16="http://schemas.microsoft.com/office/drawing/2014/main" id="{7720CD99-3C9A-4C79-9374-5A15E4B0330A}"/>
              </a:ext>
            </a:extLst>
          </p:cNvPr>
          <p:cNvSpPr>
            <a:spLocks noGrp="1"/>
          </p:cNvSpPr>
          <p:nvPr>
            <p:ph type="body" sz="quarter" idx="17"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9" name="Espace réservé du texte 13">
            <a:extLst>
              <a:ext uri="{FF2B5EF4-FFF2-40B4-BE49-F238E27FC236}">
                <a16:creationId xmlns:a16="http://schemas.microsoft.com/office/drawing/2014/main" id="{6F16E076-B6B4-46FF-A2D0-00C3B0F1D9E5}"/>
              </a:ext>
            </a:extLst>
          </p:cNvPr>
          <p:cNvSpPr>
            <a:spLocks noGrp="1"/>
          </p:cNvSpPr>
          <p:nvPr>
            <p:ph type="body" sz="quarter" idx="18"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6" name="Espace réservé du contenu 3">
            <a:extLst>
              <a:ext uri="{FF2B5EF4-FFF2-40B4-BE49-F238E27FC236}">
                <a16:creationId xmlns:a16="http://schemas.microsoft.com/office/drawing/2014/main" id="{D7AE9E12-6EDF-40A6-8033-AB60BD42BEBE}"/>
              </a:ext>
            </a:extLst>
          </p:cNvPr>
          <p:cNvSpPr>
            <a:spLocks noGrp="1"/>
          </p:cNvSpPr>
          <p:nvPr>
            <p:ph sz="half" idx="14" hasCustomPrompt="1"/>
          </p:nvPr>
        </p:nvSpPr>
        <p:spPr>
          <a:xfrm>
            <a:off x="1407325" y="5768752"/>
            <a:ext cx="2317827" cy="3273694"/>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contenu 5">
            <a:extLst>
              <a:ext uri="{FF2B5EF4-FFF2-40B4-BE49-F238E27FC236}">
                <a16:creationId xmlns:a16="http://schemas.microsoft.com/office/drawing/2014/main" id="{BF75D3EA-046E-4846-B705-85567C4676E3}"/>
              </a:ext>
            </a:extLst>
          </p:cNvPr>
          <p:cNvSpPr>
            <a:spLocks noGrp="1"/>
          </p:cNvSpPr>
          <p:nvPr>
            <p:ph sz="quarter" idx="16" hasCustomPrompt="1"/>
          </p:nvPr>
        </p:nvSpPr>
        <p:spPr>
          <a:xfrm>
            <a:off x="5101903" y="5768752"/>
            <a:ext cx="2317827" cy="3273694"/>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6" name="Espace réservé du texte 2">
            <a:extLst>
              <a:ext uri="{FF2B5EF4-FFF2-40B4-BE49-F238E27FC236}">
                <a16:creationId xmlns:a16="http://schemas.microsoft.com/office/drawing/2014/main" id="{AA1229FE-B618-49E1-BBE3-36A49AD279A9}"/>
              </a:ext>
            </a:extLst>
          </p:cNvPr>
          <p:cNvSpPr>
            <a:spLocks noGrp="1"/>
          </p:cNvSpPr>
          <p:nvPr>
            <p:ph type="body" idx="1" hasCustomPrompt="1"/>
          </p:nvPr>
        </p:nvSpPr>
        <p:spPr>
          <a:xfrm>
            <a:off x="351508" y="2177683"/>
            <a:ext cx="964006" cy="3273694"/>
          </a:xfrm>
          <a:prstGeom prst="roundRect">
            <a:avLst>
              <a:gd name="adj" fmla="val 1742"/>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8" name="Espace réservé du texte 4">
            <a:extLst>
              <a:ext uri="{FF2B5EF4-FFF2-40B4-BE49-F238E27FC236}">
                <a16:creationId xmlns:a16="http://schemas.microsoft.com/office/drawing/2014/main" id="{C9AD677E-54B9-4148-9BF8-37FAF0C23F5D}"/>
              </a:ext>
            </a:extLst>
          </p:cNvPr>
          <p:cNvSpPr>
            <a:spLocks noGrp="1"/>
          </p:cNvSpPr>
          <p:nvPr>
            <p:ph type="body" sz="quarter" idx="3" hasCustomPrompt="1"/>
          </p:nvPr>
        </p:nvSpPr>
        <p:spPr>
          <a:xfrm>
            <a:off x="4046086" y="2177683"/>
            <a:ext cx="964006" cy="3273694"/>
          </a:xfrm>
          <a:prstGeom prst="roundRect">
            <a:avLst>
              <a:gd name="adj" fmla="val 1742"/>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0" name="Espace réservé du texte 2">
            <a:extLst>
              <a:ext uri="{FF2B5EF4-FFF2-40B4-BE49-F238E27FC236}">
                <a16:creationId xmlns:a16="http://schemas.microsoft.com/office/drawing/2014/main" id="{6391058F-5730-4D0F-B72D-3C584E1CA105}"/>
              </a:ext>
            </a:extLst>
          </p:cNvPr>
          <p:cNvSpPr>
            <a:spLocks noGrp="1"/>
          </p:cNvSpPr>
          <p:nvPr>
            <p:ph type="body" idx="13" hasCustomPrompt="1"/>
          </p:nvPr>
        </p:nvSpPr>
        <p:spPr>
          <a:xfrm>
            <a:off x="351508" y="5768752"/>
            <a:ext cx="964006" cy="3273694"/>
          </a:xfrm>
          <a:prstGeom prst="roundRect">
            <a:avLst>
              <a:gd name="adj" fmla="val 1742"/>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2" name="Espace réservé du texte 4">
            <a:extLst>
              <a:ext uri="{FF2B5EF4-FFF2-40B4-BE49-F238E27FC236}">
                <a16:creationId xmlns:a16="http://schemas.microsoft.com/office/drawing/2014/main" id="{ACB38B93-FBE5-4FAC-B612-144EA34C14BA}"/>
              </a:ext>
            </a:extLst>
          </p:cNvPr>
          <p:cNvSpPr>
            <a:spLocks noGrp="1"/>
          </p:cNvSpPr>
          <p:nvPr>
            <p:ph type="body" sz="quarter" idx="15" hasCustomPrompt="1"/>
          </p:nvPr>
        </p:nvSpPr>
        <p:spPr>
          <a:xfrm>
            <a:off x="4046086" y="5768752"/>
            <a:ext cx="964006" cy="3273694"/>
          </a:xfrm>
          <a:prstGeom prst="roundRect">
            <a:avLst>
              <a:gd name="adj" fmla="val 1742"/>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Tree>
    <p:extLst>
      <p:ext uri="{BB962C8B-B14F-4D97-AF65-F5344CB8AC3E}">
        <p14:creationId xmlns:p14="http://schemas.microsoft.com/office/powerpoint/2010/main" val="3188725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SANS image - Font BLEU">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79C36F1C-9FE2-463B-A000-36A4F8B11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Espace réservé de la date 3">
            <a:extLst>
              <a:ext uri="{FF2B5EF4-FFF2-40B4-BE49-F238E27FC236}">
                <a16:creationId xmlns:a16="http://schemas.microsoft.com/office/drawing/2014/main" id="{A168E80D-9335-46F6-9FDF-FDECDFF1D413}"/>
              </a:ext>
            </a:extLst>
          </p:cNvPr>
          <p:cNvSpPr>
            <a:spLocks noGrp="1"/>
          </p:cNvSpPr>
          <p:nvPr>
            <p:ph type="dt" sz="half" idx="10"/>
          </p:nvPr>
        </p:nvSpPr>
        <p:spPr/>
        <p:txBody>
          <a:bodyPr/>
          <a:lstStyle/>
          <a:p>
            <a:fld id="{86635544-D370-40FF-9996-A300DE4ECAF0}" type="datetime1">
              <a:rPr lang="fr-CA" smtClean="0"/>
              <a:t>2025-05-29</a:t>
            </a:fld>
            <a:endParaRPr lang="fr-CA" dirty="0"/>
          </a:p>
        </p:txBody>
      </p:sp>
      <p:sp>
        <p:nvSpPr>
          <p:cNvPr id="2" name="Titre 1">
            <a:extLst>
              <a:ext uri="{FF2B5EF4-FFF2-40B4-BE49-F238E27FC236}">
                <a16:creationId xmlns:a16="http://schemas.microsoft.com/office/drawing/2014/main" id="{02A8FE17-C317-4959-BF34-0C19774A255E}"/>
              </a:ext>
            </a:extLst>
          </p:cNvPr>
          <p:cNvSpPr>
            <a:spLocks noGrp="1"/>
          </p:cNvSpPr>
          <p:nvPr>
            <p:ph type="title" hasCustomPrompt="1"/>
          </p:nvPr>
        </p:nvSpPr>
        <p:spPr>
          <a:xfrm>
            <a:off x="291465" y="2600130"/>
            <a:ext cx="5706370" cy="3168352"/>
          </a:xfrm>
        </p:spPr>
        <p:txBody>
          <a:bodyPr anchor="b">
            <a:normAutofit/>
          </a:bodyPr>
          <a:lstStyle>
            <a:lvl1pPr algn="l">
              <a:lnSpc>
                <a:spcPct val="80000"/>
              </a:lnSpc>
              <a:defRPr sz="3825" spc="0">
                <a:solidFill>
                  <a:schemeClr val="accent1"/>
                </a:solidFill>
              </a:defRPr>
            </a:lvl1pPr>
          </a:lstStyle>
          <a:p>
            <a:r>
              <a:rPr lang="fr-CA" dirty="0"/>
              <a:t>Titre de la section</a:t>
            </a:r>
          </a:p>
        </p:txBody>
      </p:sp>
      <p:sp>
        <p:nvSpPr>
          <p:cNvPr id="3" name="Espace réservé du texte 2">
            <a:extLst>
              <a:ext uri="{FF2B5EF4-FFF2-40B4-BE49-F238E27FC236}">
                <a16:creationId xmlns:a16="http://schemas.microsoft.com/office/drawing/2014/main" id="{93E48DC7-507A-40DD-AD95-27706BEEE1B5}"/>
              </a:ext>
            </a:extLst>
          </p:cNvPr>
          <p:cNvSpPr>
            <a:spLocks noGrp="1"/>
          </p:cNvSpPr>
          <p:nvPr>
            <p:ph type="body" idx="1" hasCustomPrompt="1"/>
          </p:nvPr>
        </p:nvSpPr>
        <p:spPr>
          <a:xfrm>
            <a:off x="291465" y="5768728"/>
            <a:ext cx="5706370" cy="739036"/>
          </a:xfrm>
        </p:spPr>
        <p:txBody>
          <a:bodyPr lIns="36000" rIns="36000"/>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fr-CA" dirty="0"/>
              <a:t>Sous-titre de la section</a:t>
            </a:r>
          </a:p>
        </p:txBody>
      </p:sp>
    </p:spTree>
    <p:extLst>
      <p:ext uri="{BB962C8B-B14F-4D97-AF65-F5344CB8AC3E}">
        <p14:creationId xmlns:p14="http://schemas.microsoft.com/office/powerpoint/2010/main" val="2978419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4 blocs avec titre à gauche + bm">
    <p:spTree>
      <p:nvGrpSpPr>
        <p:cNvPr id="1" name=""/>
        <p:cNvGrpSpPr/>
        <p:nvPr/>
      </p:nvGrpSpPr>
      <p:grpSpPr>
        <a:xfrm>
          <a:off x="0" y="0"/>
          <a:ext cx="0" cy="0"/>
          <a:chOff x="0" y="0"/>
          <a:chExt cx="0" cy="0"/>
        </a:xfrm>
      </p:grpSpPr>
      <p:sp>
        <p:nvSpPr>
          <p:cNvPr id="14" name="Espace réservé du contenu 3">
            <a:extLst>
              <a:ext uri="{FF2B5EF4-FFF2-40B4-BE49-F238E27FC236}">
                <a16:creationId xmlns:a16="http://schemas.microsoft.com/office/drawing/2014/main" id="{A3DB0C5D-8066-476B-9AA3-F7969EA1DC4A}"/>
              </a:ext>
            </a:extLst>
          </p:cNvPr>
          <p:cNvSpPr>
            <a:spLocks noGrp="1"/>
          </p:cNvSpPr>
          <p:nvPr>
            <p:ph sz="half" idx="2" hasCustomPrompt="1"/>
          </p:nvPr>
        </p:nvSpPr>
        <p:spPr>
          <a:xfrm>
            <a:off x="1407325" y="2177683"/>
            <a:ext cx="2317827" cy="2851200"/>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5" name="Espace réservé du contenu 5">
            <a:extLst>
              <a:ext uri="{FF2B5EF4-FFF2-40B4-BE49-F238E27FC236}">
                <a16:creationId xmlns:a16="http://schemas.microsoft.com/office/drawing/2014/main" id="{E3F74BC3-BE15-4C2B-8BAE-6332E349CC31}"/>
              </a:ext>
            </a:extLst>
          </p:cNvPr>
          <p:cNvSpPr>
            <a:spLocks noGrp="1"/>
          </p:cNvSpPr>
          <p:nvPr>
            <p:ph sz="quarter" idx="4" hasCustomPrompt="1"/>
          </p:nvPr>
        </p:nvSpPr>
        <p:spPr>
          <a:xfrm>
            <a:off x="5101903" y="2177683"/>
            <a:ext cx="2317827" cy="2851200"/>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 name="Titre 1">
            <a:extLst>
              <a:ext uri="{FF2B5EF4-FFF2-40B4-BE49-F238E27FC236}">
                <a16:creationId xmlns:a16="http://schemas.microsoft.com/office/drawing/2014/main" id="{A8FF31FD-2DA9-4230-A670-271C45B891D3}"/>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0F5E14B-02FA-4092-800E-7EDD667C415B}"/>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A88639A2-6B22-458F-9B59-3CDA3E083B6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26236B4B-FF4C-45D7-ABF3-B2A46A3B6BCC}"/>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Espace réservé du texte 8">
            <a:extLst>
              <a:ext uri="{FF2B5EF4-FFF2-40B4-BE49-F238E27FC236}">
                <a16:creationId xmlns:a16="http://schemas.microsoft.com/office/drawing/2014/main" id="{7720CD99-3C9A-4C79-9374-5A15E4B0330A}"/>
              </a:ext>
            </a:extLst>
          </p:cNvPr>
          <p:cNvSpPr>
            <a:spLocks noGrp="1"/>
          </p:cNvSpPr>
          <p:nvPr>
            <p:ph type="body" sz="quarter" idx="17"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9" name="Espace réservé du texte 13">
            <a:extLst>
              <a:ext uri="{FF2B5EF4-FFF2-40B4-BE49-F238E27FC236}">
                <a16:creationId xmlns:a16="http://schemas.microsoft.com/office/drawing/2014/main" id="{6F16E076-B6B4-46FF-A2D0-00C3B0F1D9E5}"/>
              </a:ext>
            </a:extLst>
          </p:cNvPr>
          <p:cNvSpPr>
            <a:spLocks noGrp="1"/>
          </p:cNvSpPr>
          <p:nvPr>
            <p:ph type="body" sz="quarter" idx="18"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6" name="Espace réservé du contenu 3">
            <a:extLst>
              <a:ext uri="{FF2B5EF4-FFF2-40B4-BE49-F238E27FC236}">
                <a16:creationId xmlns:a16="http://schemas.microsoft.com/office/drawing/2014/main" id="{D7AE9E12-6EDF-40A6-8033-AB60BD42BEBE}"/>
              </a:ext>
            </a:extLst>
          </p:cNvPr>
          <p:cNvSpPr>
            <a:spLocks noGrp="1"/>
          </p:cNvSpPr>
          <p:nvPr>
            <p:ph sz="half" idx="14" hasCustomPrompt="1"/>
          </p:nvPr>
        </p:nvSpPr>
        <p:spPr>
          <a:xfrm>
            <a:off x="1407325" y="5240423"/>
            <a:ext cx="2317827" cy="2851200"/>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contenu 5">
            <a:extLst>
              <a:ext uri="{FF2B5EF4-FFF2-40B4-BE49-F238E27FC236}">
                <a16:creationId xmlns:a16="http://schemas.microsoft.com/office/drawing/2014/main" id="{BF75D3EA-046E-4846-B705-85567C4676E3}"/>
              </a:ext>
            </a:extLst>
          </p:cNvPr>
          <p:cNvSpPr>
            <a:spLocks noGrp="1"/>
          </p:cNvSpPr>
          <p:nvPr>
            <p:ph sz="quarter" idx="16" hasCustomPrompt="1"/>
          </p:nvPr>
        </p:nvSpPr>
        <p:spPr>
          <a:xfrm>
            <a:off x="5101903" y="5240423"/>
            <a:ext cx="2317827" cy="2851200"/>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6" name="Espace réservé du texte 2">
            <a:extLst>
              <a:ext uri="{FF2B5EF4-FFF2-40B4-BE49-F238E27FC236}">
                <a16:creationId xmlns:a16="http://schemas.microsoft.com/office/drawing/2014/main" id="{AA1229FE-B618-49E1-BBE3-36A49AD279A9}"/>
              </a:ext>
            </a:extLst>
          </p:cNvPr>
          <p:cNvSpPr>
            <a:spLocks noGrp="1"/>
          </p:cNvSpPr>
          <p:nvPr>
            <p:ph type="body" idx="1" hasCustomPrompt="1"/>
          </p:nvPr>
        </p:nvSpPr>
        <p:spPr>
          <a:xfrm>
            <a:off x="351508" y="2177683"/>
            <a:ext cx="964006" cy="2851200"/>
          </a:xfrm>
          <a:prstGeom prst="roundRect">
            <a:avLst>
              <a:gd name="adj" fmla="val 1744"/>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8" name="Espace réservé du texte 4">
            <a:extLst>
              <a:ext uri="{FF2B5EF4-FFF2-40B4-BE49-F238E27FC236}">
                <a16:creationId xmlns:a16="http://schemas.microsoft.com/office/drawing/2014/main" id="{C9AD677E-54B9-4148-9BF8-37FAF0C23F5D}"/>
              </a:ext>
            </a:extLst>
          </p:cNvPr>
          <p:cNvSpPr>
            <a:spLocks noGrp="1"/>
          </p:cNvSpPr>
          <p:nvPr>
            <p:ph type="body" sz="quarter" idx="3" hasCustomPrompt="1"/>
          </p:nvPr>
        </p:nvSpPr>
        <p:spPr>
          <a:xfrm>
            <a:off x="4046086" y="2177683"/>
            <a:ext cx="964006" cy="2851200"/>
          </a:xfrm>
          <a:prstGeom prst="roundRect">
            <a:avLst>
              <a:gd name="adj" fmla="val 1744"/>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0" name="Espace réservé du texte 2">
            <a:extLst>
              <a:ext uri="{FF2B5EF4-FFF2-40B4-BE49-F238E27FC236}">
                <a16:creationId xmlns:a16="http://schemas.microsoft.com/office/drawing/2014/main" id="{6391058F-5730-4D0F-B72D-3C584E1CA105}"/>
              </a:ext>
            </a:extLst>
          </p:cNvPr>
          <p:cNvSpPr>
            <a:spLocks noGrp="1"/>
          </p:cNvSpPr>
          <p:nvPr>
            <p:ph type="body" idx="13" hasCustomPrompt="1"/>
          </p:nvPr>
        </p:nvSpPr>
        <p:spPr>
          <a:xfrm>
            <a:off x="351508" y="5240423"/>
            <a:ext cx="964006" cy="2851200"/>
          </a:xfrm>
          <a:prstGeom prst="roundRect">
            <a:avLst>
              <a:gd name="adj" fmla="val 1744"/>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2" name="Espace réservé du texte 4">
            <a:extLst>
              <a:ext uri="{FF2B5EF4-FFF2-40B4-BE49-F238E27FC236}">
                <a16:creationId xmlns:a16="http://schemas.microsoft.com/office/drawing/2014/main" id="{ACB38B93-FBE5-4FAC-B612-144EA34C14BA}"/>
              </a:ext>
            </a:extLst>
          </p:cNvPr>
          <p:cNvSpPr>
            <a:spLocks noGrp="1"/>
          </p:cNvSpPr>
          <p:nvPr>
            <p:ph type="body" sz="quarter" idx="15" hasCustomPrompt="1"/>
          </p:nvPr>
        </p:nvSpPr>
        <p:spPr>
          <a:xfrm>
            <a:off x="4046086" y="5240423"/>
            <a:ext cx="964006" cy="2851200"/>
          </a:xfrm>
          <a:prstGeom prst="roundRect">
            <a:avLst>
              <a:gd name="adj" fmla="val 1744"/>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20" name="Espace réservé du texte 15">
            <a:extLst>
              <a:ext uri="{FF2B5EF4-FFF2-40B4-BE49-F238E27FC236}">
                <a16:creationId xmlns:a16="http://schemas.microsoft.com/office/drawing/2014/main" id="{D9036AE5-DDCF-4EDB-8EA9-76F2EE4FA68B}"/>
              </a:ext>
            </a:extLst>
          </p:cNvPr>
          <p:cNvSpPr>
            <a:spLocks noGrp="1"/>
          </p:cNvSpPr>
          <p:nvPr>
            <p:ph type="body" sz="quarter" idx="19"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1096225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re à gauche + 1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27E1A5-3C07-4E67-9BEF-8388EB7BCB76}"/>
              </a:ext>
            </a:extLst>
          </p:cNvPr>
          <p:cNvSpPr>
            <a:spLocks noGrp="1"/>
          </p:cNvSpPr>
          <p:nvPr>
            <p:ph idx="1" hasCustomPrompt="1"/>
          </p:nvPr>
        </p:nvSpPr>
        <p:spPr>
          <a:xfrm>
            <a:off x="2509047" y="702838"/>
            <a:ext cx="4911846" cy="8656443"/>
          </a:xfrm>
        </p:spPr>
        <p:txBody>
          <a:bodyPr lIns="252000" tIns="180000" rIns="252000" bIns="180000"/>
          <a:lstStyle>
            <a:lvl1pPr>
              <a:defRPr/>
            </a:lvl1pPr>
            <a:lvl5pPr>
              <a:defRPr/>
            </a:lvl5pPr>
            <a:lvl7pPr>
              <a:defRPr/>
            </a:lvl7pPr>
            <a:lvl9pPr>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 pour une deuxième option de texte sans puce</a:t>
            </a:r>
          </a:p>
          <a:p>
            <a:pPr lvl="8"/>
            <a:r>
              <a:rPr lang="fr-CA" dirty="0"/>
              <a:t>Neuvième niveau identique au troisième</a:t>
            </a:r>
          </a:p>
        </p:txBody>
      </p:sp>
      <p:sp>
        <p:nvSpPr>
          <p:cNvPr id="9" name="Espace réservé du texte 8">
            <a:extLst>
              <a:ext uri="{FF2B5EF4-FFF2-40B4-BE49-F238E27FC236}">
                <a16:creationId xmlns:a16="http://schemas.microsoft.com/office/drawing/2014/main" id="{46406D6D-B177-495A-9FD3-1C4B82B399B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0" name="Espace réservé de la date 9">
            <a:extLst>
              <a:ext uri="{FF2B5EF4-FFF2-40B4-BE49-F238E27FC236}">
                <a16:creationId xmlns:a16="http://schemas.microsoft.com/office/drawing/2014/main" id="{AA849EDA-80B2-4C83-9977-E4101F34D5AA}"/>
              </a:ext>
            </a:extLst>
          </p:cNvPr>
          <p:cNvSpPr>
            <a:spLocks noGrp="1"/>
          </p:cNvSpPr>
          <p:nvPr>
            <p:ph type="dt" sz="half" idx="14"/>
          </p:nvPr>
        </p:nvSpPr>
        <p:spPr/>
        <p:txBody>
          <a:bodyPr/>
          <a:lstStyle/>
          <a:p>
            <a:fld id="{725D42C4-328D-4D55-839E-3A6CA1FE13F2}" type="datetime1">
              <a:rPr lang="fr-CA" smtClean="0"/>
              <a:t>2025-05-29</a:t>
            </a:fld>
            <a:endParaRPr lang="fr-CA" dirty="0"/>
          </a:p>
        </p:txBody>
      </p:sp>
      <p:sp>
        <p:nvSpPr>
          <p:cNvPr id="15" name="Espace réservé du pied de page 14">
            <a:extLst>
              <a:ext uri="{FF2B5EF4-FFF2-40B4-BE49-F238E27FC236}">
                <a16:creationId xmlns:a16="http://schemas.microsoft.com/office/drawing/2014/main" id="{DE84A3AA-C396-487D-8E53-399F7AA2BBF3}"/>
              </a:ext>
            </a:extLst>
          </p:cNvPr>
          <p:cNvSpPr>
            <a:spLocks noGrp="1"/>
          </p:cNvSpPr>
          <p:nvPr>
            <p:ph type="ftr" sz="quarter" idx="18"/>
          </p:nvPr>
        </p:nvSpPr>
        <p:spPr>
          <a:xfrm>
            <a:off x="4023915" y="9606935"/>
            <a:ext cx="2386759" cy="316800"/>
          </a:xfrm>
          <a:prstGeom prst="rect">
            <a:avLst/>
          </a:prstGeom>
        </p:spPr>
        <p:txBody>
          <a:bodyPr/>
          <a:lstStyle/>
          <a:p>
            <a:endParaRPr lang="fr-CA" dirty="0"/>
          </a:p>
        </p:txBody>
      </p:sp>
      <p:sp>
        <p:nvSpPr>
          <p:cNvPr id="16" name="Espace réservé du numéro de diapositive 15">
            <a:extLst>
              <a:ext uri="{FF2B5EF4-FFF2-40B4-BE49-F238E27FC236}">
                <a16:creationId xmlns:a16="http://schemas.microsoft.com/office/drawing/2014/main" id="{654AA222-0E56-43D6-ADB9-9485AB29BD37}"/>
              </a:ext>
            </a:extLst>
          </p:cNvPr>
          <p:cNvSpPr>
            <a:spLocks noGrp="1"/>
          </p:cNvSpPr>
          <p:nvPr>
            <p:ph type="sldNum" sz="quarter" idx="19"/>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1" name="Espace réservé du texte 13">
            <a:extLst>
              <a:ext uri="{FF2B5EF4-FFF2-40B4-BE49-F238E27FC236}">
                <a16:creationId xmlns:a16="http://schemas.microsoft.com/office/drawing/2014/main" id="{E0104BE7-7BF4-47EC-B958-74FABD4C270C}"/>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a:xfrm>
            <a:off x="351508" y="702838"/>
            <a:ext cx="2157539" cy="8656441"/>
          </a:xfrm>
          <a:prstGeom prst="roundRect">
            <a:avLst>
              <a:gd name="adj" fmla="val 930"/>
            </a:avLst>
          </a:prstGeom>
          <a:solidFill>
            <a:schemeClr val="accent1"/>
          </a:solidFill>
        </p:spPr>
        <p:txBody>
          <a:bodyPr lIns="252000" tIns="180000" rIns="252000" bIns="180000" anchor="t" anchorCtr="0"/>
          <a:lstStyle>
            <a:lvl1pPr>
              <a:lnSpc>
                <a:spcPct val="120000"/>
              </a:lnSpc>
              <a:defRPr>
                <a:solidFill>
                  <a:schemeClr val="bg1"/>
                </a:solidFill>
              </a:defRPr>
            </a:lvl1pPr>
          </a:lstStyle>
          <a:p>
            <a:r>
              <a:rPr lang="fr-CA" dirty="0"/>
              <a:t>Cliquez pour ajouter une manchette</a:t>
            </a:r>
          </a:p>
        </p:txBody>
      </p:sp>
    </p:spTree>
    <p:extLst>
      <p:ext uri="{BB962C8B-B14F-4D97-AF65-F5344CB8AC3E}">
        <p14:creationId xmlns:p14="http://schemas.microsoft.com/office/powerpoint/2010/main" val="873117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re à gauche + 2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46406D6D-B177-495A-9FD3-1C4B82B399B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0" name="Espace réservé de la date 9">
            <a:extLst>
              <a:ext uri="{FF2B5EF4-FFF2-40B4-BE49-F238E27FC236}">
                <a16:creationId xmlns:a16="http://schemas.microsoft.com/office/drawing/2014/main" id="{AA849EDA-80B2-4C83-9977-E4101F34D5AA}"/>
              </a:ext>
            </a:extLst>
          </p:cNvPr>
          <p:cNvSpPr>
            <a:spLocks noGrp="1"/>
          </p:cNvSpPr>
          <p:nvPr>
            <p:ph type="dt" sz="half" idx="14"/>
          </p:nvPr>
        </p:nvSpPr>
        <p:spPr/>
        <p:txBody>
          <a:bodyPr/>
          <a:lstStyle/>
          <a:p>
            <a:fld id="{725D42C4-328D-4D55-839E-3A6CA1FE13F2}" type="datetime1">
              <a:rPr lang="fr-CA" smtClean="0"/>
              <a:t>2025-05-29</a:t>
            </a:fld>
            <a:endParaRPr lang="fr-CA" dirty="0"/>
          </a:p>
        </p:txBody>
      </p:sp>
      <p:sp>
        <p:nvSpPr>
          <p:cNvPr id="15" name="Espace réservé du pied de page 14">
            <a:extLst>
              <a:ext uri="{FF2B5EF4-FFF2-40B4-BE49-F238E27FC236}">
                <a16:creationId xmlns:a16="http://schemas.microsoft.com/office/drawing/2014/main" id="{DE84A3AA-C396-487D-8E53-399F7AA2BBF3}"/>
              </a:ext>
            </a:extLst>
          </p:cNvPr>
          <p:cNvSpPr>
            <a:spLocks noGrp="1"/>
          </p:cNvSpPr>
          <p:nvPr>
            <p:ph type="ftr" sz="quarter" idx="18"/>
          </p:nvPr>
        </p:nvSpPr>
        <p:spPr>
          <a:xfrm>
            <a:off x="4023915" y="9606935"/>
            <a:ext cx="2386759" cy="316800"/>
          </a:xfrm>
          <a:prstGeom prst="rect">
            <a:avLst/>
          </a:prstGeom>
        </p:spPr>
        <p:txBody>
          <a:bodyPr/>
          <a:lstStyle/>
          <a:p>
            <a:endParaRPr lang="fr-CA" dirty="0"/>
          </a:p>
        </p:txBody>
      </p:sp>
      <p:sp>
        <p:nvSpPr>
          <p:cNvPr id="16" name="Espace réservé du numéro de diapositive 15">
            <a:extLst>
              <a:ext uri="{FF2B5EF4-FFF2-40B4-BE49-F238E27FC236}">
                <a16:creationId xmlns:a16="http://schemas.microsoft.com/office/drawing/2014/main" id="{654AA222-0E56-43D6-ADB9-9485AB29BD37}"/>
              </a:ext>
            </a:extLst>
          </p:cNvPr>
          <p:cNvSpPr>
            <a:spLocks noGrp="1"/>
          </p:cNvSpPr>
          <p:nvPr>
            <p:ph type="sldNum" sz="quarter" idx="19"/>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1" name="Espace réservé du texte 13">
            <a:extLst>
              <a:ext uri="{FF2B5EF4-FFF2-40B4-BE49-F238E27FC236}">
                <a16:creationId xmlns:a16="http://schemas.microsoft.com/office/drawing/2014/main" id="{E0104BE7-7BF4-47EC-B958-74FABD4C270C}"/>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3" name="Espace réservé du contenu 3">
            <a:extLst>
              <a:ext uri="{FF2B5EF4-FFF2-40B4-BE49-F238E27FC236}">
                <a16:creationId xmlns:a16="http://schemas.microsoft.com/office/drawing/2014/main" id="{52EC8B53-7948-45D0-BEDB-9D9DF14F28FC}"/>
              </a:ext>
            </a:extLst>
          </p:cNvPr>
          <p:cNvSpPr>
            <a:spLocks noGrp="1"/>
          </p:cNvSpPr>
          <p:nvPr>
            <p:ph sz="half" idx="2" hasCustomPrompt="1"/>
          </p:nvPr>
        </p:nvSpPr>
        <p:spPr>
          <a:xfrm>
            <a:off x="2509047" y="5029678"/>
            <a:ext cx="4911846" cy="4329600"/>
          </a:xfrm>
          <a:solidFill>
            <a:schemeClr val="accent4">
              <a:lumMod val="20000"/>
              <a:lumOff val="80000"/>
            </a:schemeClr>
          </a:solidFill>
        </p:spPr>
        <p:txBody>
          <a:bodyPr lIns="252000" tIns="180000" rIns="252000" bIns="180000"/>
          <a:lstStyle>
            <a:lvl1pPr>
              <a:spcBef>
                <a:spcPts val="510"/>
              </a:spcBef>
              <a:defRPr sz="1530"/>
            </a:lvl1pPr>
            <a:lvl2pPr>
              <a:spcBef>
                <a:spcPts val="255"/>
              </a:spcBef>
              <a:defRPr sz="1275"/>
            </a:lvl2pPr>
            <a:lvl3pPr>
              <a:spcBef>
                <a:spcPts val="127"/>
              </a:spcBef>
              <a:defRPr sz="1148"/>
            </a:lvl3pPr>
            <a:lvl4pPr>
              <a:spcBef>
                <a:spcPts val="64"/>
              </a:spcBef>
              <a:defRPr sz="1020"/>
            </a:lvl4pPr>
            <a:lvl5pPr>
              <a:spcBef>
                <a:spcPts val="510"/>
              </a:spcBef>
              <a:defRPr sz="1275"/>
            </a:lvl5pPr>
            <a:lvl6pPr>
              <a:spcBef>
                <a:spcPts val="127"/>
              </a:spcBef>
              <a:defRPr sz="1148"/>
            </a:lvl6pPr>
            <a:lvl7pPr>
              <a:spcBef>
                <a:spcPts val="638"/>
              </a:spcBef>
              <a:defRPr sz="1530"/>
            </a:lvl7pPr>
            <a:lvl8pPr>
              <a:spcBef>
                <a:spcPts val="255"/>
              </a:spcBef>
              <a:defRPr/>
            </a:lvl8pPr>
            <a:lvl9pPr>
              <a:spcBef>
                <a:spcPts val="127"/>
              </a:spcBef>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2" name="Espace réservé du contenu 2">
            <a:extLst>
              <a:ext uri="{FF2B5EF4-FFF2-40B4-BE49-F238E27FC236}">
                <a16:creationId xmlns:a16="http://schemas.microsoft.com/office/drawing/2014/main" id="{D630330D-2FC8-4586-9605-551F02A8C7C0}"/>
              </a:ext>
            </a:extLst>
          </p:cNvPr>
          <p:cNvSpPr>
            <a:spLocks noGrp="1"/>
          </p:cNvSpPr>
          <p:nvPr>
            <p:ph sz="half" idx="1" hasCustomPrompt="1"/>
          </p:nvPr>
        </p:nvSpPr>
        <p:spPr>
          <a:xfrm>
            <a:off x="2509047" y="702837"/>
            <a:ext cx="4911846" cy="4329600"/>
          </a:xfrm>
          <a:solidFill>
            <a:schemeClr val="accent4">
              <a:lumMod val="40000"/>
              <a:lumOff val="60000"/>
            </a:schemeClr>
          </a:solidFill>
        </p:spPr>
        <p:txBody>
          <a:bodyPr lIns="252000" tIns="180000" rIns="252000" bIns="180000"/>
          <a:lstStyle>
            <a:lvl1pPr>
              <a:spcBef>
                <a:spcPts val="510"/>
              </a:spcBef>
              <a:defRPr sz="1530"/>
            </a:lvl1pPr>
            <a:lvl2pPr>
              <a:spcBef>
                <a:spcPts val="255"/>
              </a:spcBef>
              <a:defRPr sz="1275"/>
            </a:lvl2pPr>
            <a:lvl3pPr>
              <a:spcBef>
                <a:spcPts val="127"/>
              </a:spcBef>
              <a:defRPr sz="1148"/>
            </a:lvl3pPr>
            <a:lvl4pPr>
              <a:spcBef>
                <a:spcPts val="64"/>
              </a:spcBef>
              <a:defRPr sz="1020"/>
            </a:lvl4pPr>
            <a:lvl5pPr>
              <a:spcBef>
                <a:spcPts val="510"/>
              </a:spcBef>
              <a:defRPr sz="1275"/>
            </a:lvl5pPr>
            <a:lvl6pPr>
              <a:spcBef>
                <a:spcPts val="127"/>
              </a:spcBef>
              <a:defRPr sz="1148"/>
            </a:lvl6pPr>
            <a:lvl7pPr>
              <a:spcBef>
                <a:spcPts val="638"/>
              </a:spcBef>
              <a:defRPr sz="1530"/>
            </a:lvl7pPr>
            <a:lvl8pPr>
              <a:spcBef>
                <a:spcPts val="255"/>
              </a:spcBef>
              <a:defRPr/>
            </a:lvl8pPr>
            <a:lvl9pPr>
              <a:spcBef>
                <a:spcPts val="127"/>
              </a:spcBef>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a:xfrm>
            <a:off x="351508" y="702838"/>
            <a:ext cx="2157539" cy="8656441"/>
          </a:xfrm>
          <a:solidFill>
            <a:schemeClr val="accent1"/>
          </a:solidFill>
        </p:spPr>
        <p:txBody>
          <a:bodyPr lIns="252000" tIns="180000" rIns="252000" bIns="180000" anchor="t" anchorCtr="0"/>
          <a:lstStyle>
            <a:lvl1pPr>
              <a:lnSpc>
                <a:spcPct val="120000"/>
              </a:lnSpc>
              <a:defRPr>
                <a:solidFill>
                  <a:schemeClr val="bg1"/>
                </a:solidFill>
              </a:defRPr>
            </a:lvl1pPr>
          </a:lstStyle>
          <a:p>
            <a:r>
              <a:rPr lang="fr-CA" dirty="0"/>
              <a:t>Cliquez pour ajouter une manchette</a:t>
            </a:r>
          </a:p>
        </p:txBody>
      </p:sp>
    </p:spTree>
    <p:extLst>
      <p:ext uri="{BB962C8B-B14F-4D97-AF65-F5344CB8AC3E}">
        <p14:creationId xmlns:p14="http://schemas.microsoft.com/office/powerpoint/2010/main" val="2313215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re à gauche + 3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46406D6D-B177-495A-9FD3-1C4B82B399B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0" name="Espace réservé de la date 9">
            <a:extLst>
              <a:ext uri="{FF2B5EF4-FFF2-40B4-BE49-F238E27FC236}">
                <a16:creationId xmlns:a16="http://schemas.microsoft.com/office/drawing/2014/main" id="{AA849EDA-80B2-4C83-9977-E4101F34D5AA}"/>
              </a:ext>
            </a:extLst>
          </p:cNvPr>
          <p:cNvSpPr>
            <a:spLocks noGrp="1"/>
          </p:cNvSpPr>
          <p:nvPr>
            <p:ph type="dt" sz="half" idx="14"/>
          </p:nvPr>
        </p:nvSpPr>
        <p:spPr/>
        <p:txBody>
          <a:bodyPr/>
          <a:lstStyle/>
          <a:p>
            <a:fld id="{725D42C4-328D-4D55-839E-3A6CA1FE13F2}" type="datetime1">
              <a:rPr lang="fr-CA" smtClean="0"/>
              <a:t>2025-05-29</a:t>
            </a:fld>
            <a:endParaRPr lang="fr-CA" dirty="0"/>
          </a:p>
        </p:txBody>
      </p:sp>
      <p:sp>
        <p:nvSpPr>
          <p:cNvPr id="15" name="Espace réservé du pied de page 14">
            <a:extLst>
              <a:ext uri="{FF2B5EF4-FFF2-40B4-BE49-F238E27FC236}">
                <a16:creationId xmlns:a16="http://schemas.microsoft.com/office/drawing/2014/main" id="{DE84A3AA-C396-487D-8E53-399F7AA2BBF3}"/>
              </a:ext>
            </a:extLst>
          </p:cNvPr>
          <p:cNvSpPr>
            <a:spLocks noGrp="1"/>
          </p:cNvSpPr>
          <p:nvPr>
            <p:ph type="ftr" sz="quarter" idx="18"/>
          </p:nvPr>
        </p:nvSpPr>
        <p:spPr>
          <a:xfrm>
            <a:off x="4023915" y="9606935"/>
            <a:ext cx="2386759" cy="316800"/>
          </a:xfrm>
          <a:prstGeom prst="rect">
            <a:avLst/>
          </a:prstGeom>
        </p:spPr>
        <p:txBody>
          <a:bodyPr/>
          <a:lstStyle/>
          <a:p>
            <a:endParaRPr lang="fr-CA" dirty="0"/>
          </a:p>
        </p:txBody>
      </p:sp>
      <p:sp>
        <p:nvSpPr>
          <p:cNvPr id="16" name="Espace réservé du numéro de diapositive 15">
            <a:extLst>
              <a:ext uri="{FF2B5EF4-FFF2-40B4-BE49-F238E27FC236}">
                <a16:creationId xmlns:a16="http://schemas.microsoft.com/office/drawing/2014/main" id="{654AA222-0E56-43D6-ADB9-9485AB29BD37}"/>
              </a:ext>
            </a:extLst>
          </p:cNvPr>
          <p:cNvSpPr>
            <a:spLocks noGrp="1"/>
          </p:cNvSpPr>
          <p:nvPr>
            <p:ph type="sldNum" sz="quarter" idx="19"/>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1" name="Espace réservé du texte 13">
            <a:extLst>
              <a:ext uri="{FF2B5EF4-FFF2-40B4-BE49-F238E27FC236}">
                <a16:creationId xmlns:a16="http://schemas.microsoft.com/office/drawing/2014/main" id="{E0104BE7-7BF4-47EC-B958-74FABD4C270C}"/>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2" name="Espace réservé du contenu 2">
            <a:extLst>
              <a:ext uri="{FF2B5EF4-FFF2-40B4-BE49-F238E27FC236}">
                <a16:creationId xmlns:a16="http://schemas.microsoft.com/office/drawing/2014/main" id="{D630330D-2FC8-4586-9605-551F02A8C7C0}"/>
              </a:ext>
            </a:extLst>
          </p:cNvPr>
          <p:cNvSpPr>
            <a:spLocks noGrp="1"/>
          </p:cNvSpPr>
          <p:nvPr>
            <p:ph sz="half" idx="1" hasCustomPrompt="1"/>
          </p:nvPr>
        </p:nvSpPr>
        <p:spPr>
          <a:xfrm>
            <a:off x="2509047" y="702837"/>
            <a:ext cx="4911846" cy="2888160"/>
          </a:xfrm>
          <a:solidFill>
            <a:schemeClr val="accent4">
              <a:lumMod val="40000"/>
              <a:lumOff val="60000"/>
            </a:schemeClr>
          </a:solidFill>
        </p:spPr>
        <p:txBody>
          <a:bodyPr lIns="252000" tIns="180000" rIns="252000" bIns="180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3" name="Espace réservé du contenu 3">
            <a:extLst>
              <a:ext uri="{FF2B5EF4-FFF2-40B4-BE49-F238E27FC236}">
                <a16:creationId xmlns:a16="http://schemas.microsoft.com/office/drawing/2014/main" id="{52EC8B53-7948-45D0-BEDB-9D9DF14F28FC}"/>
              </a:ext>
            </a:extLst>
          </p:cNvPr>
          <p:cNvSpPr>
            <a:spLocks noGrp="1"/>
          </p:cNvSpPr>
          <p:nvPr>
            <p:ph sz="half" idx="2" hasCustomPrompt="1"/>
          </p:nvPr>
        </p:nvSpPr>
        <p:spPr>
          <a:xfrm>
            <a:off x="2509047" y="3589618"/>
            <a:ext cx="4911846" cy="2882880"/>
          </a:xfrm>
          <a:solidFill>
            <a:schemeClr val="accent4">
              <a:lumMod val="20000"/>
              <a:lumOff val="80000"/>
            </a:schemeClr>
          </a:solidFill>
        </p:spPr>
        <p:txBody>
          <a:bodyPr lIns="252000" tIns="180000" rIns="252000" bIns="180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4" name="Espace réservé du contenu 3">
            <a:extLst>
              <a:ext uri="{FF2B5EF4-FFF2-40B4-BE49-F238E27FC236}">
                <a16:creationId xmlns:a16="http://schemas.microsoft.com/office/drawing/2014/main" id="{B83ACF74-84F0-4F5E-99E6-11239CEC9772}"/>
              </a:ext>
            </a:extLst>
          </p:cNvPr>
          <p:cNvSpPr>
            <a:spLocks noGrp="1"/>
          </p:cNvSpPr>
          <p:nvPr>
            <p:ph sz="half" idx="20" hasCustomPrompt="1"/>
          </p:nvPr>
        </p:nvSpPr>
        <p:spPr>
          <a:xfrm>
            <a:off x="2509047" y="6471118"/>
            <a:ext cx="4911846" cy="2888160"/>
          </a:xfrm>
          <a:solidFill>
            <a:schemeClr val="accent4">
              <a:lumMod val="40000"/>
              <a:lumOff val="60000"/>
            </a:schemeClr>
          </a:solidFill>
        </p:spPr>
        <p:txBody>
          <a:bodyPr lIns="252000" tIns="180000" rIns="252000" bIns="180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a:xfrm>
            <a:off x="351508" y="702838"/>
            <a:ext cx="2157539" cy="8656441"/>
          </a:xfrm>
          <a:solidFill>
            <a:schemeClr val="accent1"/>
          </a:solidFill>
        </p:spPr>
        <p:txBody>
          <a:bodyPr lIns="252000" tIns="180000" rIns="252000" bIns="180000" anchor="t" anchorCtr="0"/>
          <a:lstStyle>
            <a:lvl1pPr>
              <a:lnSpc>
                <a:spcPct val="120000"/>
              </a:lnSpc>
              <a:defRPr>
                <a:solidFill>
                  <a:schemeClr val="bg1"/>
                </a:solidFill>
              </a:defRPr>
            </a:lvl1pPr>
          </a:lstStyle>
          <a:p>
            <a:r>
              <a:rPr lang="fr-CA" dirty="0"/>
              <a:t>Cliquez pour ajouter une manchette</a:t>
            </a:r>
          </a:p>
        </p:txBody>
      </p:sp>
    </p:spTree>
    <p:extLst>
      <p:ext uri="{BB962C8B-B14F-4D97-AF65-F5344CB8AC3E}">
        <p14:creationId xmlns:p14="http://schemas.microsoft.com/office/powerpoint/2010/main" val="3321280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6 blocs avec statist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A8F77-D992-4E8B-BEE5-6FA244F0C4AD}"/>
              </a:ext>
            </a:extLst>
          </p:cNvPr>
          <p:cNvSpPr>
            <a:spLocks noGrp="1"/>
          </p:cNvSpPr>
          <p:nvPr>
            <p:ph type="title" hasCustomPrompt="1"/>
          </p:nvPr>
        </p:nvSpPr>
        <p:spPr>
          <a:xfrm>
            <a:off x="351508" y="591360"/>
            <a:ext cx="7069385" cy="1478400"/>
          </a:xfrm>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4156E464-25F0-433B-8692-B23BB61D513D}"/>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B1127C7D-C40E-4996-87CC-994CD4AEB8B0}"/>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BEAE542F-0BB2-4ECE-8063-7BE5DE937AA2}"/>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30" name="Rectangle 29">
            <a:extLst>
              <a:ext uri="{FF2B5EF4-FFF2-40B4-BE49-F238E27FC236}">
                <a16:creationId xmlns:a16="http://schemas.microsoft.com/office/drawing/2014/main" id="{3A34AEFA-5CED-4DE9-8E6E-DB7B98DE9A1B}"/>
              </a:ext>
            </a:extLst>
          </p:cNvPr>
          <p:cNvSpPr/>
          <p:nvPr/>
        </p:nvSpPr>
        <p:spPr>
          <a:xfrm>
            <a:off x="4194713" y="2414779"/>
            <a:ext cx="812919" cy="15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lnSpc>
                <a:spcPct val="90000"/>
              </a:lnSpc>
              <a:spcBef>
                <a:spcPts val="383"/>
              </a:spcBef>
            </a:pPr>
            <a:endParaRPr lang="fr-CA" sz="1020" b="1" noProof="0" dirty="0"/>
          </a:p>
        </p:txBody>
      </p:sp>
      <p:sp>
        <p:nvSpPr>
          <p:cNvPr id="31" name="Rectangle 30">
            <a:extLst>
              <a:ext uri="{FF2B5EF4-FFF2-40B4-BE49-F238E27FC236}">
                <a16:creationId xmlns:a16="http://schemas.microsoft.com/office/drawing/2014/main" id="{58ADBA70-BBAF-4F30-93FE-8EC7F228215C}"/>
              </a:ext>
            </a:extLst>
          </p:cNvPr>
          <p:cNvSpPr/>
          <p:nvPr/>
        </p:nvSpPr>
        <p:spPr>
          <a:xfrm>
            <a:off x="6544339" y="2454464"/>
            <a:ext cx="812919" cy="15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lnSpc>
                <a:spcPct val="90000"/>
              </a:lnSpc>
              <a:spcBef>
                <a:spcPts val="383"/>
              </a:spcBef>
            </a:pPr>
            <a:endParaRPr lang="fr-CA" sz="1020" b="1" noProof="0" dirty="0"/>
          </a:p>
        </p:txBody>
      </p:sp>
      <p:sp>
        <p:nvSpPr>
          <p:cNvPr id="32" name="Rectangle 31">
            <a:extLst>
              <a:ext uri="{FF2B5EF4-FFF2-40B4-BE49-F238E27FC236}">
                <a16:creationId xmlns:a16="http://schemas.microsoft.com/office/drawing/2014/main" id="{D05AF59B-4276-4B2A-AB0B-DE38F99A5394}"/>
              </a:ext>
            </a:extLst>
          </p:cNvPr>
          <p:cNvSpPr/>
          <p:nvPr/>
        </p:nvSpPr>
        <p:spPr>
          <a:xfrm>
            <a:off x="6573519" y="5963838"/>
            <a:ext cx="812919" cy="15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lnSpc>
                <a:spcPct val="90000"/>
              </a:lnSpc>
              <a:spcBef>
                <a:spcPts val="383"/>
              </a:spcBef>
            </a:pPr>
            <a:endParaRPr lang="fr-CA" sz="1020" b="1" noProof="0" dirty="0"/>
          </a:p>
        </p:txBody>
      </p:sp>
      <p:sp>
        <p:nvSpPr>
          <p:cNvPr id="33" name="Rectangle 32">
            <a:extLst>
              <a:ext uri="{FF2B5EF4-FFF2-40B4-BE49-F238E27FC236}">
                <a16:creationId xmlns:a16="http://schemas.microsoft.com/office/drawing/2014/main" id="{C215834B-3C41-4E74-AB14-329DAC0DA3B2}"/>
              </a:ext>
            </a:extLst>
          </p:cNvPr>
          <p:cNvSpPr/>
          <p:nvPr/>
        </p:nvSpPr>
        <p:spPr>
          <a:xfrm>
            <a:off x="4187610" y="5926993"/>
            <a:ext cx="812919" cy="15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lnSpc>
                <a:spcPct val="90000"/>
              </a:lnSpc>
              <a:spcBef>
                <a:spcPts val="383"/>
              </a:spcBef>
            </a:pPr>
            <a:endParaRPr lang="fr-CA" sz="1020" b="1" noProof="0" dirty="0"/>
          </a:p>
        </p:txBody>
      </p:sp>
      <p:sp>
        <p:nvSpPr>
          <p:cNvPr id="34" name="Rectangle 33">
            <a:extLst>
              <a:ext uri="{FF2B5EF4-FFF2-40B4-BE49-F238E27FC236}">
                <a16:creationId xmlns:a16="http://schemas.microsoft.com/office/drawing/2014/main" id="{216CA93E-2375-4BD9-A598-F8EE1A358DE3}"/>
              </a:ext>
            </a:extLst>
          </p:cNvPr>
          <p:cNvSpPr/>
          <p:nvPr/>
        </p:nvSpPr>
        <p:spPr>
          <a:xfrm>
            <a:off x="1788992" y="5932339"/>
            <a:ext cx="812919" cy="15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lnSpc>
                <a:spcPct val="90000"/>
              </a:lnSpc>
              <a:spcBef>
                <a:spcPts val="383"/>
              </a:spcBef>
            </a:pPr>
            <a:endParaRPr lang="fr-CA" sz="1020" b="1" noProof="0" dirty="0"/>
          </a:p>
        </p:txBody>
      </p:sp>
      <p:sp>
        <p:nvSpPr>
          <p:cNvPr id="35" name="Rectangle 34">
            <a:extLst>
              <a:ext uri="{FF2B5EF4-FFF2-40B4-BE49-F238E27FC236}">
                <a16:creationId xmlns:a16="http://schemas.microsoft.com/office/drawing/2014/main" id="{81F63F62-9A96-444A-8D9D-03AF0BC73590}"/>
              </a:ext>
            </a:extLst>
          </p:cNvPr>
          <p:cNvSpPr/>
          <p:nvPr/>
        </p:nvSpPr>
        <p:spPr>
          <a:xfrm>
            <a:off x="1830029" y="2399818"/>
            <a:ext cx="812919" cy="15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lnSpc>
                <a:spcPct val="90000"/>
              </a:lnSpc>
              <a:spcBef>
                <a:spcPts val="383"/>
              </a:spcBef>
            </a:pPr>
            <a:endParaRPr lang="fr-CA" sz="1020" b="1" noProof="0" dirty="0"/>
          </a:p>
        </p:txBody>
      </p:sp>
      <p:sp>
        <p:nvSpPr>
          <p:cNvPr id="36" name="Espace réservé du contenu 64">
            <a:extLst>
              <a:ext uri="{FF2B5EF4-FFF2-40B4-BE49-F238E27FC236}">
                <a16:creationId xmlns:a16="http://schemas.microsoft.com/office/drawing/2014/main" id="{69AF7B25-C72B-4DFC-8277-28D64415388D}"/>
              </a:ext>
            </a:extLst>
          </p:cNvPr>
          <p:cNvSpPr>
            <a:spLocks noGrp="1"/>
          </p:cNvSpPr>
          <p:nvPr>
            <p:ph sz="half" idx="35" hasCustomPrompt="1"/>
          </p:nvPr>
        </p:nvSpPr>
        <p:spPr>
          <a:xfrm>
            <a:off x="351508" y="6784448"/>
            <a:ext cx="2291440" cy="2257998"/>
          </a:xfrm>
          <a:custGeom>
            <a:avLst/>
            <a:gdLst>
              <a:gd name="connsiteX0" fmla="*/ 0 w 3594416"/>
              <a:gd name="connsiteY0" fmla="*/ 0 h 1539544"/>
              <a:gd name="connsiteX1" fmla="*/ 2552148 w 3594416"/>
              <a:gd name="connsiteY1" fmla="*/ 0 h 1539544"/>
              <a:gd name="connsiteX2" fmla="*/ 2575707 w 3594416"/>
              <a:gd name="connsiteY2" fmla="*/ 75897 h 1539544"/>
              <a:gd name="connsiteX3" fmla="*/ 2990344 w 3594416"/>
              <a:gd name="connsiteY3" fmla="*/ 350737 h 1539544"/>
              <a:gd name="connsiteX4" fmla="*/ 3404981 w 3594416"/>
              <a:gd name="connsiteY4" fmla="*/ 75897 h 1539544"/>
              <a:gd name="connsiteX5" fmla="*/ 3428541 w 3594416"/>
              <a:gd name="connsiteY5" fmla="*/ 0 h 1539544"/>
              <a:gd name="connsiteX6" fmla="*/ 3594416 w 3594416"/>
              <a:gd name="connsiteY6" fmla="*/ 0 h 1539544"/>
              <a:gd name="connsiteX7" fmla="*/ 3594416 w 3594416"/>
              <a:gd name="connsiteY7" fmla="*/ 1539544 h 1539544"/>
              <a:gd name="connsiteX8" fmla="*/ 0 w 3594416"/>
              <a:gd name="connsiteY8" fmla="*/ 1539544 h 15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416" h="1539544">
                <a:moveTo>
                  <a:pt x="0" y="0"/>
                </a:moveTo>
                <a:lnTo>
                  <a:pt x="2552148" y="0"/>
                </a:lnTo>
                <a:lnTo>
                  <a:pt x="2575707" y="75897"/>
                </a:lnTo>
                <a:cubicBezTo>
                  <a:pt x="2644021" y="237409"/>
                  <a:pt x="2803948" y="350737"/>
                  <a:pt x="2990344" y="350737"/>
                </a:cubicBezTo>
                <a:cubicBezTo>
                  <a:pt x="3176740" y="350737"/>
                  <a:pt x="3336667" y="237409"/>
                  <a:pt x="3404981" y="75897"/>
                </a:cubicBezTo>
                <a:lnTo>
                  <a:pt x="3428541" y="0"/>
                </a:lnTo>
                <a:lnTo>
                  <a:pt x="3594416" y="0"/>
                </a:lnTo>
                <a:lnTo>
                  <a:pt x="3594416" y="1539544"/>
                </a:lnTo>
                <a:lnTo>
                  <a:pt x="0" y="1539544"/>
                </a:lnTo>
                <a:close/>
              </a:path>
            </a:pathLst>
          </a:custGeom>
          <a:solidFill>
            <a:schemeClr val="bg2"/>
          </a:solidFill>
        </p:spPr>
        <p:txBody>
          <a:bodyPr wrap="square" lIns="144000" tIns="360000" rIns="144000" bIns="72000">
            <a:noAutofit/>
          </a:bodyPr>
          <a:lstStyle>
            <a:lvl1pPr marL="57375" indent="-57375">
              <a:spcBef>
                <a:spcPts val="510"/>
              </a:spcBef>
              <a:buSzPct val="25000"/>
              <a:buFont typeface="Arial" panose="020B0604020202020204" pitchFamily="34" charset="0"/>
              <a:buChar char=" "/>
              <a:defRPr sz="1148"/>
            </a:lvl1pPr>
            <a:lvl2pPr>
              <a:spcBef>
                <a:spcPts val="255"/>
              </a:spcBef>
              <a:defRPr sz="1020"/>
            </a:lvl2pPr>
            <a:lvl3pPr>
              <a:defRPr sz="893"/>
            </a:lvl3pPr>
            <a:lvl4pPr>
              <a:defRPr sz="765"/>
            </a:lvl4pPr>
            <a:lvl5pPr>
              <a:defRPr sz="701"/>
            </a:lvl5pPr>
          </a:lstStyle>
          <a:p>
            <a:pPr lvl="0"/>
            <a:r>
              <a:rPr lang="fr-CA" noProof="0" dirty="0"/>
              <a:t>Cliquez pour modifier le texte</a:t>
            </a:r>
          </a:p>
          <a:p>
            <a:pPr lvl="1"/>
            <a:r>
              <a:rPr lang="fr-CA" noProof="0" dirty="0"/>
              <a:t>Deuxième niveau</a:t>
            </a:r>
          </a:p>
        </p:txBody>
      </p:sp>
      <p:sp>
        <p:nvSpPr>
          <p:cNvPr id="37" name="Espace réservé du contenu 65">
            <a:extLst>
              <a:ext uri="{FF2B5EF4-FFF2-40B4-BE49-F238E27FC236}">
                <a16:creationId xmlns:a16="http://schemas.microsoft.com/office/drawing/2014/main" id="{31499ECD-4F08-4321-BA1B-FFF35F5A61CE}"/>
              </a:ext>
            </a:extLst>
          </p:cNvPr>
          <p:cNvSpPr>
            <a:spLocks noGrp="1"/>
          </p:cNvSpPr>
          <p:nvPr>
            <p:ph sz="quarter" idx="36" hasCustomPrompt="1"/>
          </p:nvPr>
        </p:nvSpPr>
        <p:spPr>
          <a:xfrm>
            <a:off x="2740480" y="6784448"/>
            <a:ext cx="2291440" cy="2257998"/>
          </a:xfrm>
          <a:custGeom>
            <a:avLst/>
            <a:gdLst>
              <a:gd name="connsiteX0" fmla="*/ 0 w 3594416"/>
              <a:gd name="connsiteY0" fmla="*/ 0 h 1539544"/>
              <a:gd name="connsiteX1" fmla="*/ 2544675 w 3594416"/>
              <a:gd name="connsiteY1" fmla="*/ 0 h 1539544"/>
              <a:gd name="connsiteX2" fmla="*/ 2568234 w 3594416"/>
              <a:gd name="connsiteY2" fmla="*/ 75897 h 1539544"/>
              <a:gd name="connsiteX3" fmla="*/ 2982871 w 3594416"/>
              <a:gd name="connsiteY3" fmla="*/ 350737 h 1539544"/>
              <a:gd name="connsiteX4" fmla="*/ 3397508 w 3594416"/>
              <a:gd name="connsiteY4" fmla="*/ 75897 h 1539544"/>
              <a:gd name="connsiteX5" fmla="*/ 3421068 w 3594416"/>
              <a:gd name="connsiteY5" fmla="*/ 0 h 1539544"/>
              <a:gd name="connsiteX6" fmla="*/ 3594416 w 3594416"/>
              <a:gd name="connsiteY6" fmla="*/ 0 h 1539544"/>
              <a:gd name="connsiteX7" fmla="*/ 3594416 w 3594416"/>
              <a:gd name="connsiteY7" fmla="*/ 1539544 h 1539544"/>
              <a:gd name="connsiteX8" fmla="*/ 0 w 3594416"/>
              <a:gd name="connsiteY8" fmla="*/ 1539544 h 15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416" h="1539544">
                <a:moveTo>
                  <a:pt x="0" y="0"/>
                </a:moveTo>
                <a:lnTo>
                  <a:pt x="2544675" y="0"/>
                </a:lnTo>
                <a:lnTo>
                  <a:pt x="2568234" y="75897"/>
                </a:lnTo>
                <a:cubicBezTo>
                  <a:pt x="2636548" y="237409"/>
                  <a:pt x="2796475" y="350737"/>
                  <a:pt x="2982871" y="350737"/>
                </a:cubicBezTo>
                <a:cubicBezTo>
                  <a:pt x="3169267" y="350737"/>
                  <a:pt x="3329194" y="237409"/>
                  <a:pt x="3397508" y="75897"/>
                </a:cubicBezTo>
                <a:lnTo>
                  <a:pt x="3421068" y="0"/>
                </a:lnTo>
                <a:lnTo>
                  <a:pt x="3594416" y="0"/>
                </a:lnTo>
                <a:lnTo>
                  <a:pt x="3594416" y="1539544"/>
                </a:lnTo>
                <a:lnTo>
                  <a:pt x="0" y="1539544"/>
                </a:lnTo>
                <a:close/>
              </a:path>
            </a:pathLst>
          </a:custGeom>
          <a:solidFill>
            <a:schemeClr val="bg2"/>
          </a:solidFill>
        </p:spPr>
        <p:txBody>
          <a:bodyPr wrap="square" lIns="144000" tIns="360000" rIns="144000" bIns="72000">
            <a:noAutofit/>
          </a:bodyPr>
          <a:lstStyle>
            <a:lvl1pPr marL="57375" indent="-57375">
              <a:spcBef>
                <a:spcPts val="510"/>
              </a:spcBef>
              <a:buFont typeface="Arial" panose="020B0604020202020204" pitchFamily="34" charset="0"/>
              <a:buChar char=" "/>
              <a:defRPr lang="en-CA" sz="1148" kern="1200" noProof="0" dirty="0" smtClean="0">
                <a:solidFill>
                  <a:schemeClr val="tx1"/>
                </a:solidFill>
                <a:latin typeface="+mn-lt"/>
                <a:ea typeface="+mn-ea"/>
                <a:cs typeface="+mn-cs"/>
              </a:defRPr>
            </a:lvl1pPr>
            <a:lvl2pPr>
              <a:spcBef>
                <a:spcPts val="255"/>
              </a:spcBef>
              <a:defRPr sz="1020"/>
            </a:lvl2pPr>
            <a:lvl3pPr>
              <a:defRPr sz="893"/>
            </a:lvl3pPr>
            <a:lvl4pPr>
              <a:defRPr sz="765"/>
            </a:lvl4pPr>
            <a:lvl5pPr>
              <a:defRPr sz="701"/>
            </a:lvl5pPr>
          </a:lstStyle>
          <a:p>
            <a:pPr lvl="0"/>
            <a:r>
              <a:rPr lang="fr-CA" noProof="0" dirty="0"/>
              <a:t>Cliquez pour modifier le texte</a:t>
            </a:r>
          </a:p>
          <a:p>
            <a:pPr lvl="1"/>
            <a:r>
              <a:rPr lang="fr-CA" noProof="0" dirty="0"/>
              <a:t>Deuxième niveau</a:t>
            </a:r>
          </a:p>
        </p:txBody>
      </p:sp>
      <p:sp>
        <p:nvSpPr>
          <p:cNvPr id="38" name="Espace réservé du contenu 66">
            <a:extLst>
              <a:ext uri="{FF2B5EF4-FFF2-40B4-BE49-F238E27FC236}">
                <a16:creationId xmlns:a16="http://schemas.microsoft.com/office/drawing/2014/main" id="{F327B344-28EA-4FC8-8BC5-19BCA6B4165C}"/>
              </a:ext>
            </a:extLst>
          </p:cNvPr>
          <p:cNvSpPr>
            <a:spLocks noGrp="1"/>
          </p:cNvSpPr>
          <p:nvPr>
            <p:ph sz="quarter" idx="37" hasCustomPrompt="1"/>
          </p:nvPr>
        </p:nvSpPr>
        <p:spPr>
          <a:xfrm>
            <a:off x="5129453" y="6784448"/>
            <a:ext cx="2291440" cy="2257998"/>
          </a:xfrm>
          <a:custGeom>
            <a:avLst/>
            <a:gdLst>
              <a:gd name="connsiteX0" fmla="*/ 0 w 3594416"/>
              <a:gd name="connsiteY0" fmla="*/ 0 h 1539544"/>
              <a:gd name="connsiteX1" fmla="*/ 2537200 w 3594416"/>
              <a:gd name="connsiteY1" fmla="*/ 0 h 1539544"/>
              <a:gd name="connsiteX2" fmla="*/ 2560760 w 3594416"/>
              <a:gd name="connsiteY2" fmla="*/ 75897 h 1539544"/>
              <a:gd name="connsiteX3" fmla="*/ 2975397 w 3594416"/>
              <a:gd name="connsiteY3" fmla="*/ 350737 h 1539544"/>
              <a:gd name="connsiteX4" fmla="*/ 3390034 w 3594416"/>
              <a:gd name="connsiteY4" fmla="*/ 75897 h 1539544"/>
              <a:gd name="connsiteX5" fmla="*/ 3413594 w 3594416"/>
              <a:gd name="connsiteY5" fmla="*/ 0 h 1539544"/>
              <a:gd name="connsiteX6" fmla="*/ 3594416 w 3594416"/>
              <a:gd name="connsiteY6" fmla="*/ 0 h 1539544"/>
              <a:gd name="connsiteX7" fmla="*/ 3594416 w 3594416"/>
              <a:gd name="connsiteY7" fmla="*/ 1539544 h 1539544"/>
              <a:gd name="connsiteX8" fmla="*/ 0 w 3594416"/>
              <a:gd name="connsiteY8" fmla="*/ 1539544 h 15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416" h="1539544">
                <a:moveTo>
                  <a:pt x="0" y="0"/>
                </a:moveTo>
                <a:lnTo>
                  <a:pt x="2537200" y="0"/>
                </a:lnTo>
                <a:lnTo>
                  <a:pt x="2560760" y="75897"/>
                </a:lnTo>
                <a:cubicBezTo>
                  <a:pt x="2629074" y="237409"/>
                  <a:pt x="2789001" y="350737"/>
                  <a:pt x="2975397" y="350737"/>
                </a:cubicBezTo>
                <a:cubicBezTo>
                  <a:pt x="3161793" y="350737"/>
                  <a:pt x="3321720" y="237409"/>
                  <a:pt x="3390034" y="75897"/>
                </a:cubicBezTo>
                <a:lnTo>
                  <a:pt x="3413594" y="0"/>
                </a:lnTo>
                <a:lnTo>
                  <a:pt x="3594416" y="0"/>
                </a:lnTo>
                <a:lnTo>
                  <a:pt x="3594416" y="1539544"/>
                </a:lnTo>
                <a:lnTo>
                  <a:pt x="0" y="1539544"/>
                </a:lnTo>
                <a:close/>
              </a:path>
            </a:pathLst>
          </a:custGeom>
          <a:solidFill>
            <a:schemeClr val="bg2"/>
          </a:solidFill>
        </p:spPr>
        <p:txBody>
          <a:bodyPr wrap="square" lIns="144000" tIns="360000" rIns="144000" bIns="72000">
            <a:noAutofit/>
          </a:bodyPr>
          <a:lstStyle>
            <a:lvl1pPr marL="57375" indent="-57375">
              <a:spcBef>
                <a:spcPts val="510"/>
              </a:spcBef>
              <a:buSzPct val="25000"/>
              <a:buFont typeface="Arial" panose="020B0604020202020204" pitchFamily="34" charset="0"/>
              <a:buChar char=" "/>
              <a:defRPr sz="1148"/>
            </a:lvl1pPr>
            <a:lvl2pPr>
              <a:spcBef>
                <a:spcPts val="255"/>
              </a:spcBef>
              <a:defRPr sz="1020"/>
            </a:lvl2pPr>
            <a:lvl3pPr>
              <a:defRPr sz="893"/>
            </a:lvl3pPr>
            <a:lvl4pPr>
              <a:defRPr sz="765"/>
            </a:lvl4pPr>
            <a:lvl5pPr>
              <a:defRPr sz="701"/>
            </a:lvl5pPr>
          </a:lstStyle>
          <a:p>
            <a:pPr lvl="0"/>
            <a:r>
              <a:rPr lang="fr-CA" noProof="0" dirty="0"/>
              <a:t>Cliquez pour modifier le texte</a:t>
            </a:r>
          </a:p>
          <a:p>
            <a:pPr lvl="1"/>
            <a:r>
              <a:rPr lang="fr-CA" noProof="0" dirty="0"/>
              <a:t>Deuxième niveau</a:t>
            </a:r>
          </a:p>
        </p:txBody>
      </p:sp>
      <p:sp>
        <p:nvSpPr>
          <p:cNvPr id="39" name="Espace réservé du texte 67">
            <a:extLst>
              <a:ext uri="{FF2B5EF4-FFF2-40B4-BE49-F238E27FC236}">
                <a16:creationId xmlns:a16="http://schemas.microsoft.com/office/drawing/2014/main" id="{D6038C70-F284-4AF9-9142-1C10EF2936D2}"/>
              </a:ext>
            </a:extLst>
          </p:cNvPr>
          <p:cNvSpPr>
            <a:spLocks noGrp="1"/>
          </p:cNvSpPr>
          <p:nvPr>
            <p:ph type="body" idx="38" hasCustomPrompt="1"/>
          </p:nvPr>
        </p:nvSpPr>
        <p:spPr>
          <a:xfrm>
            <a:off x="351508" y="5853326"/>
            <a:ext cx="2291440" cy="931122"/>
          </a:xfrm>
          <a:custGeom>
            <a:avLst/>
            <a:gdLst>
              <a:gd name="connsiteX0" fmla="*/ 0 w 3594416"/>
              <a:gd name="connsiteY0" fmla="*/ 0 h 634856"/>
              <a:gd name="connsiteX1" fmla="*/ 3594416 w 3594416"/>
              <a:gd name="connsiteY1" fmla="*/ 0 h 634856"/>
              <a:gd name="connsiteX2" fmla="*/ 3594416 w 3594416"/>
              <a:gd name="connsiteY2" fmla="*/ 634856 h 634856"/>
              <a:gd name="connsiteX3" fmla="*/ 3428791 w 3594416"/>
              <a:gd name="connsiteY3" fmla="*/ 634856 h 634856"/>
              <a:gd name="connsiteX4" fmla="*/ 3431202 w 3594416"/>
              <a:gd name="connsiteY4" fmla="*/ 627089 h 634856"/>
              <a:gd name="connsiteX5" fmla="*/ 3440344 w 3594416"/>
              <a:gd name="connsiteY5" fmla="*/ 536398 h 634856"/>
              <a:gd name="connsiteX6" fmla="*/ 2990344 w 3594416"/>
              <a:gd name="connsiteY6" fmla="*/ 86398 h 634856"/>
              <a:gd name="connsiteX7" fmla="*/ 2540344 w 3594416"/>
              <a:gd name="connsiteY7" fmla="*/ 536398 h 634856"/>
              <a:gd name="connsiteX8" fmla="*/ 2549487 w 3594416"/>
              <a:gd name="connsiteY8" fmla="*/ 627089 h 634856"/>
              <a:gd name="connsiteX9" fmla="*/ 2551898 w 3594416"/>
              <a:gd name="connsiteY9" fmla="*/ 634856 h 634856"/>
              <a:gd name="connsiteX10" fmla="*/ 0 w 3594416"/>
              <a:gd name="connsiteY10" fmla="*/ 634856 h 6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16" h="634856">
                <a:moveTo>
                  <a:pt x="0" y="0"/>
                </a:moveTo>
                <a:lnTo>
                  <a:pt x="3594416" y="0"/>
                </a:lnTo>
                <a:lnTo>
                  <a:pt x="3594416" y="634856"/>
                </a:lnTo>
                <a:lnTo>
                  <a:pt x="3428791" y="634856"/>
                </a:lnTo>
                <a:lnTo>
                  <a:pt x="3431202" y="627089"/>
                </a:lnTo>
                <a:cubicBezTo>
                  <a:pt x="3437196" y="597795"/>
                  <a:pt x="3440344" y="567464"/>
                  <a:pt x="3440344" y="536398"/>
                </a:cubicBezTo>
                <a:cubicBezTo>
                  <a:pt x="3440344" y="287870"/>
                  <a:pt x="3238872" y="86398"/>
                  <a:pt x="2990344" y="86398"/>
                </a:cubicBezTo>
                <a:cubicBezTo>
                  <a:pt x="2741816" y="86398"/>
                  <a:pt x="2540344" y="287870"/>
                  <a:pt x="2540344" y="536398"/>
                </a:cubicBezTo>
                <a:cubicBezTo>
                  <a:pt x="2540344" y="567464"/>
                  <a:pt x="2543492" y="597795"/>
                  <a:pt x="2549487" y="627089"/>
                </a:cubicBezTo>
                <a:lnTo>
                  <a:pt x="2551898" y="634856"/>
                </a:lnTo>
                <a:lnTo>
                  <a:pt x="0" y="634856"/>
                </a:lnTo>
                <a:close/>
              </a:path>
            </a:pathLst>
          </a:custGeom>
          <a:solidFill>
            <a:schemeClr val="accent1"/>
          </a:solidFill>
        </p:spPr>
        <p:txBody>
          <a:bodyPr wrap="square" lIns="234000" tIns="0" rIns="234000" bIns="0" anchor="ctr" anchorCtr="0">
            <a:noAutofit/>
          </a:bodyPr>
          <a:lstStyle>
            <a:lvl1pPr marL="0" indent="0">
              <a:lnSpc>
                <a:spcPct val="100000"/>
              </a:lnSpc>
              <a:spcBef>
                <a:spcPts val="0"/>
              </a:spcBef>
              <a:buNone/>
              <a:defRPr sz="2040" b="1">
                <a:solidFill>
                  <a:schemeClr val="bg1"/>
                </a:solidFill>
                <a:latin typeface="+mj-lt"/>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noProof="0" dirty="0"/>
              <a:t>X %</a:t>
            </a:r>
          </a:p>
        </p:txBody>
      </p:sp>
      <p:sp>
        <p:nvSpPr>
          <p:cNvPr id="40" name="Espace réservé du texte 68">
            <a:extLst>
              <a:ext uri="{FF2B5EF4-FFF2-40B4-BE49-F238E27FC236}">
                <a16:creationId xmlns:a16="http://schemas.microsoft.com/office/drawing/2014/main" id="{38B00D31-148B-45DD-888F-D1FACA0921B4}"/>
              </a:ext>
            </a:extLst>
          </p:cNvPr>
          <p:cNvSpPr>
            <a:spLocks noGrp="1"/>
          </p:cNvSpPr>
          <p:nvPr>
            <p:ph type="body" sz="quarter" idx="39" hasCustomPrompt="1"/>
          </p:nvPr>
        </p:nvSpPr>
        <p:spPr>
          <a:xfrm>
            <a:off x="2740480" y="5853326"/>
            <a:ext cx="2291440" cy="931122"/>
          </a:xfrm>
          <a:custGeom>
            <a:avLst/>
            <a:gdLst>
              <a:gd name="connsiteX0" fmla="*/ 0 w 3594416"/>
              <a:gd name="connsiteY0" fmla="*/ 0 h 634856"/>
              <a:gd name="connsiteX1" fmla="*/ 3594416 w 3594416"/>
              <a:gd name="connsiteY1" fmla="*/ 0 h 634856"/>
              <a:gd name="connsiteX2" fmla="*/ 3594416 w 3594416"/>
              <a:gd name="connsiteY2" fmla="*/ 634856 h 634856"/>
              <a:gd name="connsiteX3" fmla="*/ 3421318 w 3594416"/>
              <a:gd name="connsiteY3" fmla="*/ 634856 h 634856"/>
              <a:gd name="connsiteX4" fmla="*/ 3423729 w 3594416"/>
              <a:gd name="connsiteY4" fmla="*/ 627089 h 634856"/>
              <a:gd name="connsiteX5" fmla="*/ 3432871 w 3594416"/>
              <a:gd name="connsiteY5" fmla="*/ 536398 h 634856"/>
              <a:gd name="connsiteX6" fmla="*/ 2982871 w 3594416"/>
              <a:gd name="connsiteY6" fmla="*/ 86398 h 634856"/>
              <a:gd name="connsiteX7" fmla="*/ 2532871 w 3594416"/>
              <a:gd name="connsiteY7" fmla="*/ 536398 h 634856"/>
              <a:gd name="connsiteX8" fmla="*/ 2542014 w 3594416"/>
              <a:gd name="connsiteY8" fmla="*/ 627089 h 634856"/>
              <a:gd name="connsiteX9" fmla="*/ 2544425 w 3594416"/>
              <a:gd name="connsiteY9" fmla="*/ 634856 h 634856"/>
              <a:gd name="connsiteX10" fmla="*/ 0 w 3594416"/>
              <a:gd name="connsiteY10" fmla="*/ 634856 h 6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16" h="634856">
                <a:moveTo>
                  <a:pt x="0" y="0"/>
                </a:moveTo>
                <a:lnTo>
                  <a:pt x="3594416" y="0"/>
                </a:lnTo>
                <a:lnTo>
                  <a:pt x="3594416" y="634856"/>
                </a:lnTo>
                <a:lnTo>
                  <a:pt x="3421318" y="634856"/>
                </a:lnTo>
                <a:lnTo>
                  <a:pt x="3423729" y="627089"/>
                </a:lnTo>
                <a:cubicBezTo>
                  <a:pt x="3429723" y="597795"/>
                  <a:pt x="3432871" y="567464"/>
                  <a:pt x="3432871" y="536398"/>
                </a:cubicBezTo>
                <a:cubicBezTo>
                  <a:pt x="3432871" y="287870"/>
                  <a:pt x="3231399" y="86398"/>
                  <a:pt x="2982871" y="86398"/>
                </a:cubicBezTo>
                <a:cubicBezTo>
                  <a:pt x="2734343" y="86398"/>
                  <a:pt x="2532871" y="287870"/>
                  <a:pt x="2532871" y="536398"/>
                </a:cubicBezTo>
                <a:cubicBezTo>
                  <a:pt x="2532871" y="567464"/>
                  <a:pt x="2536019" y="597795"/>
                  <a:pt x="2542014" y="627089"/>
                </a:cubicBezTo>
                <a:lnTo>
                  <a:pt x="2544425" y="634856"/>
                </a:lnTo>
                <a:lnTo>
                  <a:pt x="0" y="634856"/>
                </a:lnTo>
                <a:close/>
              </a:path>
            </a:pathLst>
          </a:custGeom>
          <a:solidFill>
            <a:schemeClr val="accent3"/>
          </a:solidFill>
        </p:spPr>
        <p:txBody>
          <a:bodyPr wrap="square" lIns="234000" tIns="0" rIns="234000" bIns="0" anchor="ctr" anchorCtr="0">
            <a:noAutofit/>
          </a:bodyPr>
          <a:lstStyle>
            <a:lvl1pPr marL="0" indent="0">
              <a:lnSpc>
                <a:spcPct val="100000"/>
              </a:lnSpc>
              <a:spcBef>
                <a:spcPts val="0"/>
              </a:spcBef>
              <a:buNone/>
              <a:defRPr sz="2040" b="1">
                <a:solidFill>
                  <a:schemeClr val="bg1"/>
                </a:solidFill>
                <a:latin typeface="+mj-lt"/>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noProof="0" dirty="0"/>
              <a:t>X %</a:t>
            </a:r>
          </a:p>
        </p:txBody>
      </p:sp>
      <p:sp>
        <p:nvSpPr>
          <p:cNvPr id="41" name="Espace réservé du texte 69">
            <a:extLst>
              <a:ext uri="{FF2B5EF4-FFF2-40B4-BE49-F238E27FC236}">
                <a16:creationId xmlns:a16="http://schemas.microsoft.com/office/drawing/2014/main" id="{583FD332-2B64-4C83-8DB6-42862245A269}"/>
              </a:ext>
            </a:extLst>
          </p:cNvPr>
          <p:cNvSpPr>
            <a:spLocks noGrp="1"/>
          </p:cNvSpPr>
          <p:nvPr>
            <p:ph type="body" sz="quarter" idx="40" hasCustomPrompt="1"/>
          </p:nvPr>
        </p:nvSpPr>
        <p:spPr>
          <a:xfrm>
            <a:off x="5129453" y="5853326"/>
            <a:ext cx="2291440" cy="931122"/>
          </a:xfrm>
          <a:custGeom>
            <a:avLst/>
            <a:gdLst>
              <a:gd name="connsiteX0" fmla="*/ 0 w 3594416"/>
              <a:gd name="connsiteY0" fmla="*/ 0 h 634856"/>
              <a:gd name="connsiteX1" fmla="*/ 3594416 w 3594416"/>
              <a:gd name="connsiteY1" fmla="*/ 0 h 634856"/>
              <a:gd name="connsiteX2" fmla="*/ 3594416 w 3594416"/>
              <a:gd name="connsiteY2" fmla="*/ 634856 h 634856"/>
              <a:gd name="connsiteX3" fmla="*/ 3413843 w 3594416"/>
              <a:gd name="connsiteY3" fmla="*/ 634856 h 634856"/>
              <a:gd name="connsiteX4" fmla="*/ 3416255 w 3594416"/>
              <a:gd name="connsiteY4" fmla="*/ 627089 h 634856"/>
              <a:gd name="connsiteX5" fmla="*/ 3425397 w 3594416"/>
              <a:gd name="connsiteY5" fmla="*/ 536398 h 634856"/>
              <a:gd name="connsiteX6" fmla="*/ 2975397 w 3594416"/>
              <a:gd name="connsiteY6" fmla="*/ 86398 h 634856"/>
              <a:gd name="connsiteX7" fmla="*/ 2525397 w 3594416"/>
              <a:gd name="connsiteY7" fmla="*/ 536398 h 634856"/>
              <a:gd name="connsiteX8" fmla="*/ 2534539 w 3594416"/>
              <a:gd name="connsiteY8" fmla="*/ 627089 h 634856"/>
              <a:gd name="connsiteX9" fmla="*/ 2536951 w 3594416"/>
              <a:gd name="connsiteY9" fmla="*/ 634856 h 634856"/>
              <a:gd name="connsiteX10" fmla="*/ 0 w 3594416"/>
              <a:gd name="connsiteY10" fmla="*/ 634856 h 6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16" h="634856">
                <a:moveTo>
                  <a:pt x="0" y="0"/>
                </a:moveTo>
                <a:lnTo>
                  <a:pt x="3594416" y="0"/>
                </a:lnTo>
                <a:lnTo>
                  <a:pt x="3594416" y="634856"/>
                </a:lnTo>
                <a:lnTo>
                  <a:pt x="3413843" y="634856"/>
                </a:lnTo>
                <a:lnTo>
                  <a:pt x="3416255" y="627089"/>
                </a:lnTo>
                <a:cubicBezTo>
                  <a:pt x="3422249" y="597795"/>
                  <a:pt x="3425397" y="567464"/>
                  <a:pt x="3425397" y="536398"/>
                </a:cubicBezTo>
                <a:cubicBezTo>
                  <a:pt x="3425397" y="287870"/>
                  <a:pt x="3223925" y="86398"/>
                  <a:pt x="2975397" y="86398"/>
                </a:cubicBezTo>
                <a:cubicBezTo>
                  <a:pt x="2726869" y="86398"/>
                  <a:pt x="2525397" y="287870"/>
                  <a:pt x="2525397" y="536398"/>
                </a:cubicBezTo>
                <a:cubicBezTo>
                  <a:pt x="2525397" y="567464"/>
                  <a:pt x="2528545" y="597795"/>
                  <a:pt x="2534539" y="627089"/>
                </a:cubicBezTo>
                <a:lnTo>
                  <a:pt x="2536951" y="634856"/>
                </a:lnTo>
                <a:lnTo>
                  <a:pt x="0" y="634856"/>
                </a:lnTo>
                <a:close/>
              </a:path>
            </a:pathLst>
          </a:custGeom>
          <a:solidFill>
            <a:schemeClr val="accent5"/>
          </a:solidFill>
        </p:spPr>
        <p:txBody>
          <a:bodyPr wrap="square" lIns="234000" tIns="0" rIns="234000" bIns="0" anchor="ctr" anchorCtr="0">
            <a:noAutofit/>
          </a:bodyPr>
          <a:lstStyle>
            <a:lvl1pPr marL="0" indent="0">
              <a:lnSpc>
                <a:spcPct val="100000"/>
              </a:lnSpc>
              <a:spcBef>
                <a:spcPts val="0"/>
              </a:spcBef>
              <a:buNone/>
              <a:defRPr sz="2040" b="1">
                <a:solidFill>
                  <a:schemeClr val="bg1"/>
                </a:solidFill>
                <a:latin typeface="+mj-lt"/>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noProof="0" dirty="0"/>
              <a:t>X %</a:t>
            </a:r>
          </a:p>
        </p:txBody>
      </p:sp>
      <p:sp>
        <p:nvSpPr>
          <p:cNvPr id="42" name="Espace réservé pour une image  9">
            <a:extLst>
              <a:ext uri="{FF2B5EF4-FFF2-40B4-BE49-F238E27FC236}">
                <a16:creationId xmlns:a16="http://schemas.microsoft.com/office/drawing/2014/main" id="{44EF7399-105D-41F5-A6EB-9D9D816BF011}"/>
              </a:ext>
            </a:extLst>
          </p:cNvPr>
          <p:cNvSpPr>
            <a:spLocks noGrp="1"/>
          </p:cNvSpPr>
          <p:nvPr>
            <p:ph type="pic" sz="quarter" idx="41" hasCustomPrompt="1"/>
          </p:nvPr>
        </p:nvSpPr>
        <p:spPr>
          <a:xfrm>
            <a:off x="2024983" y="6119171"/>
            <a:ext cx="452804" cy="1041744"/>
          </a:xfrm>
          <a:prstGeom prst="ellipse">
            <a:avLst/>
          </a:prstGeom>
          <a:solidFill>
            <a:schemeClr val="bg1"/>
          </a:solidFill>
          <a:ln>
            <a:noFill/>
          </a:ln>
          <a:effectLst/>
        </p:spPr>
        <p:txBody>
          <a:bodyPr lIns="180000" tIns="180000" rIns="180000" bIns="180000"/>
          <a:lstStyle>
            <a:lvl1pPr marL="0" indent="0" algn="ctr">
              <a:buNone/>
              <a:defRPr sz="319" b="1">
                <a:solidFill>
                  <a:schemeClr val="bg1"/>
                </a:solidFill>
              </a:defRPr>
            </a:lvl1pPr>
          </a:lstStyle>
          <a:p>
            <a:r>
              <a:rPr lang="fr-CA" noProof="0" dirty="0"/>
              <a:t>Icon</a:t>
            </a:r>
          </a:p>
        </p:txBody>
      </p:sp>
      <p:sp>
        <p:nvSpPr>
          <p:cNvPr id="43" name="Espace réservé pour une image  9">
            <a:extLst>
              <a:ext uri="{FF2B5EF4-FFF2-40B4-BE49-F238E27FC236}">
                <a16:creationId xmlns:a16="http://schemas.microsoft.com/office/drawing/2014/main" id="{F58D3B29-98C5-4BCB-B363-B78571C25389}"/>
              </a:ext>
            </a:extLst>
          </p:cNvPr>
          <p:cNvSpPr>
            <a:spLocks noGrp="1"/>
          </p:cNvSpPr>
          <p:nvPr>
            <p:ph type="pic" sz="quarter" idx="42" hasCustomPrompt="1"/>
          </p:nvPr>
        </p:nvSpPr>
        <p:spPr>
          <a:xfrm>
            <a:off x="4412424" y="6119171"/>
            <a:ext cx="452804" cy="1041744"/>
          </a:xfrm>
          <a:prstGeom prst="ellipse">
            <a:avLst/>
          </a:prstGeom>
          <a:solidFill>
            <a:schemeClr val="bg1"/>
          </a:solidFill>
          <a:ln>
            <a:noFill/>
          </a:ln>
          <a:effectLst/>
        </p:spPr>
        <p:txBody>
          <a:bodyPr lIns="180000" tIns="180000" rIns="180000" bIns="180000"/>
          <a:lstStyle>
            <a:lvl1pPr marL="0" indent="0" algn="ctr">
              <a:buNone/>
              <a:defRPr sz="319" b="1">
                <a:solidFill>
                  <a:schemeClr val="bg1"/>
                </a:solidFill>
              </a:defRPr>
            </a:lvl1pPr>
          </a:lstStyle>
          <a:p>
            <a:r>
              <a:rPr lang="fr-CA" noProof="0" dirty="0"/>
              <a:t>Icon</a:t>
            </a:r>
          </a:p>
        </p:txBody>
      </p:sp>
      <p:sp>
        <p:nvSpPr>
          <p:cNvPr id="44" name="Espace réservé pour une image  9">
            <a:extLst>
              <a:ext uri="{FF2B5EF4-FFF2-40B4-BE49-F238E27FC236}">
                <a16:creationId xmlns:a16="http://schemas.microsoft.com/office/drawing/2014/main" id="{FC744251-311F-4DE7-A41E-F4F6241AECB7}"/>
              </a:ext>
            </a:extLst>
          </p:cNvPr>
          <p:cNvSpPr>
            <a:spLocks noGrp="1"/>
          </p:cNvSpPr>
          <p:nvPr>
            <p:ph type="pic" sz="quarter" idx="43" hasCustomPrompt="1"/>
          </p:nvPr>
        </p:nvSpPr>
        <p:spPr>
          <a:xfrm>
            <a:off x="6799865" y="6119171"/>
            <a:ext cx="452804" cy="1041744"/>
          </a:xfrm>
          <a:prstGeom prst="ellipse">
            <a:avLst/>
          </a:prstGeom>
          <a:solidFill>
            <a:schemeClr val="bg1"/>
          </a:solidFill>
          <a:ln>
            <a:noFill/>
          </a:ln>
          <a:effectLst/>
        </p:spPr>
        <p:txBody>
          <a:bodyPr lIns="180000" tIns="180000" rIns="180000" bIns="180000"/>
          <a:lstStyle>
            <a:lvl1pPr marL="0" indent="0" algn="ctr">
              <a:buNone/>
              <a:defRPr sz="319" b="1">
                <a:solidFill>
                  <a:schemeClr val="bg1"/>
                </a:solidFill>
              </a:defRPr>
            </a:lvl1pPr>
          </a:lstStyle>
          <a:p>
            <a:r>
              <a:rPr lang="fr-CA" noProof="0" dirty="0"/>
              <a:t>Icon</a:t>
            </a:r>
          </a:p>
        </p:txBody>
      </p:sp>
      <p:sp>
        <p:nvSpPr>
          <p:cNvPr id="45" name="Espace réservé du contenu 57">
            <a:extLst>
              <a:ext uri="{FF2B5EF4-FFF2-40B4-BE49-F238E27FC236}">
                <a16:creationId xmlns:a16="http://schemas.microsoft.com/office/drawing/2014/main" id="{8E170A23-9510-4183-BB40-0B0400430B08}"/>
              </a:ext>
            </a:extLst>
          </p:cNvPr>
          <p:cNvSpPr>
            <a:spLocks noGrp="1"/>
          </p:cNvSpPr>
          <p:nvPr>
            <p:ph sz="half" idx="2" hasCustomPrompt="1"/>
          </p:nvPr>
        </p:nvSpPr>
        <p:spPr>
          <a:xfrm>
            <a:off x="351508" y="3299261"/>
            <a:ext cx="2291440" cy="2257998"/>
          </a:xfrm>
          <a:custGeom>
            <a:avLst/>
            <a:gdLst>
              <a:gd name="connsiteX0" fmla="*/ 0 w 3594416"/>
              <a:gd name="connsiteY0" fmla="*/ 0 h 1539544"/>
              <a:gd name="connsiteX1" fmla="*/ 2552148 w 3594416"/>
              <a:gd name="connsiteY1" fmla="*/ 0 h 1539544"/>
              <a:gd name="connsiteX2" fmla="*/ 2575707 w 3594416"/>
              <a:gd name="connsiteY2" fmla="*/ 75897 h 1539544"/>
              <a:gd name="connsiteX3" fmla="*/ 2990344 w 3594416"/>
              <a:gd name="connsiteY3" fmla="*/ 350737 h 1539544"/>
              <a:gd name="connsiteX4" fmla="*/ 3404981 w 3594416"/>
              <a:gd name="connsiteY4" fmla="*/ 75897 h 1539544"/>
              <a:gd name="connsiteX5" fmla="*/ 3428541 w 3594416"/>
              <a:gd name="connsiteY5" fmla="*/ 0 h 1539544"/>
              <a:gd name="connsiteX6" fmla="*/ 3594416 w 3594416"/>
              <a:gd name="connsiteY6" fmla="*/ 0 h 1539544"/>
              <a:gd name="connsiteX7" fmla="*/ 3594416 w 3594416"/>
              <a:gd name="connsiteY7" fmla="*/ 1539544 h 1539544"/>
              <a:gd name="connsiteX8" fmla="*/ 0 w 3594416"/>
              <a:gd name="connsiteY8" fmla="*/ 1539544 h 15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416" h="1539544">
                <a:moveTo>
                  <a:pt x="0" y="0"/>
                </a:moveTo>
                <a:lnTo>
                  <a:pt x="2552148" y="0"/>
                </a:lnTo>
                <a:lnTo>
                  <a:pt x="2575707" y="75897"/>
                </a:lnTo>
                <a:cubicBezTo>
                  <a:pt x="2644021" y="237409"/>
                  <a:pt x="2803948" y="350737"/>
                  <a:pt x="2990344" y="350737"/>
                </a:cubicBezTo>
                <a:cubicBezTo>
                  <a:pt x="3176740" y="350737"/>
                  <a:pt x="3336667" y="237409"/>
                  <a:pt x="3404981" y="75897"/>
                </a:cubicBezTo>
                <a:lnTo>
                  <a:pt x="3428541" y="0"/>
                </a:lnTo>
                <a:lnTo>
                  <a:pt x="3594416" y="0"/>
                </a:lnTo>
                <a:lnTo>
                  <a:pt x="3594416" y="1539544"/>
                </a:lnTo>
                <a:lnTo>
                  <a:pt x="0" y="1539544"/>
                </a:lnTo>
                <a:close/>
              </a:path>
            </a:pathLst>
          </a:custGeom>
          <a:solidFill>
            <a:schemeClr val="bg2"/>
          </a:solidFill>
        </p:spPr>
        <p:txBody>
          <a:bodyPr wrap="square" lIns="144000" tIns="360000" rIns="144000" bIns="72000">
            <a:noAutofit/>
          </a:bodyPr>
          <a:lstStyle>
            <a:lvl1pPr marL="57375" indent="-57375">
              <a:spcBef>
                <a:spcPts val="510"/>
              </a:spcBef>
              <a:buSzPct val="25000"/>
              <a:buFont typeface="Arial" panose="020B0604020202020204" pitchFamily="34" charset="0"/>
              <a:buChar char=" "/>
              <a:defRPr sz="1148"/>
            </a:lvl1pPr>
            <a:lvl2pPr>
              <a:spcBef>
                <a:spcPts val="255"/>
              </a:spcBef>
              <a:defRPr sz="1020"/>
            </a:lvl2pPr>
            <a:lvl3pPr>
              <a:defRPr sz="893"/>
            </a:lvl3pPr>
            <a:lvl4pPr>
              <a:defRPr sz="765"/>
            </a:lvl4pPr>
            <a:lvl5pPr>
              <a:defRPr sz="701"/>
            </a:lvl5pPr>
          </a:lstStyle>
          <a:p>
            <a:pPr lvl="0"/>
            <a:r>
              <a:rPr lang="fr-CA" noProof="0" dirty="0"/>
              <a:t>Cliquez pour modifier le texte</a:t>
            </a:r>
          </a:p>
          <a:p>
            <a:pPr lvl="1"/>
            <a:r>
              <a:rPr lang="fr-CA" noProof="0" dirty="0"/>
              <a:t>Deuxième niveau</a:t>
            </a:r>
          </a:p>
        </p:txBody>
      </p:sp>
      <p:sp>
        <p:nvSpPr>
          <p:cNvPr id="46" name="Espace réservé du contenu 60">
            <a:extLst>
              <a:ext uri="{FF2B5EF4-FFF2-40B4-BE49-F238E27FC236}">
                <a16:creationId xmlns:a16="http://schemas.microsoft.com/office/drawing/2014/main" id="{4E4BB910-6F14-49C0-9389-3C5CDC1B54FB}"/>
              </a:ext>
            </a:extLst>
          </p:cNvPr>
          <p:cNvSpPr>
            <a:spLocks noGrp="1"/>
          </p:cNvSpPr>
          <p:nvPr>
            <p:ph sz="quarter" idx="4" hasCustomPrompt="1"/>
          </p:nvPr>
        </p:nvSpPr>
        <p:spPr>
          <a:xfrm>
            <a:off x="2740481" y="3299261"/>
            <a:ext cx="2291440" cy="2257998"/>
          </a:xfrm>
          <a:custGeom>
            <a:avLst/>
            <a:gdLst>
              <a:gd name="connsiteX0" fmla="*/ 0 w 3594416"/>
              <a:gd name="connsiteY0" fmla="*/ 0 h 1539544"/>
              <a:gd name="connsiteX1" fmla="*/ 2544675 w 3594416"/>
              <a:gd name="connsiteY1" fmla="*/ 0 h 1539544"/>
              <a:gd name="connsiteX2" fmla="*/ 2568234 w 3594416"/>
              <a:gd name="connsiteY2" fmla="*/ 75897 h 1539544"/>
              <a:gd name="connsiteX3" fmla="*/ 2982871 w 3594416"/>
              <a:gd name="connsiteY3" fmla="*/ 350737 h 1539544"/>
              <a:gd name="connsiteX4" fmla="*/ 3397508 w 3594416"/>
              <a:gd name="connsiteY4" fmla="*/ 75897 h 1539544"/>
              <a:gd name="connsiteX5" fmla="*/ 3421068 w 3594416"/>
              <a:gd name="connsiteY5" fmla="*/ 0 h 1539544"/>
              <a:gd name="connsiteX6" fmla="*/ 3594416 w 3594416"/>
              <a:gd name="connsiteY6" fmla="*/ 0 h 1539544"/>
              <a:gd name="connsiteX7" fmla="*/ 3594416 w 3594416"/>
              <a:gd name="connsiteY7" fmla="*/ 1539544 h 1539544"/>
              <a:gd name="connsiteX8" fmla="*/ 0 w 3594416"/>
              <a:gd name="connsiteY8" fmla="*/ 1539544 h 15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416" h="1539544">
                <a:moveTo>
                  <a:pt x="0" y="0"/>
                </a:moveTo>
                <a:lnTo>
                  <a:pt x="2544675" y="0"/>
                </a:lnTo>
                <a:lnTo>
                  <a:pt x="2568234" y="75897"/>
                </a:lnTo>
                <a:cubicBezTo>
                  <a:pt x="2636548" y="237409"/>
                  <a:pt x="2796475" y="350737"/>
                  <a:pt x="2982871" y="350737"/>
                </a:cubicBezTo>
                <a:cubicBezTo>
                  <a:pt x="3169267" y="350737"/>
                  <a:pt x="3329194" y="237409"/>
                  <a:pt x="3397508" y="75897"/>
                </a:cubicBezTo>
                <a:lnTo>
                  <a:pt x="3421068" y="0"/>
                </a:lnTo>
                <a:lnTo>
                  <a:pt x="3594416" y="0"/>
                </a:lnTo>
                <a:lnTo>
                  <a:pt x="3594416" y="1539544"/>
                </a:lnTo>
                <a:lnTo>
                  <a:pt x="0" y="1539544"/>
                </a:lnTo>
                <a:close/>
              </a:path>
            </a:pathLst>
          </a:custGeom>
          <a:solidFill>
            <a:schemeClr val="bg2"/>
          </a:solidFill>
        </p:spPr>
        <p:txBody>
          <a:bodyPr wrap="square" lIns="144000" tIns="360000" rIns="144000" bIns="72000">
            <a:noAutofit/>
          </a:bodyPr>
          <a:lstStyle>
            <a:lvl1pPr marL="57375" indent="-57375">
              <a:spcBef>
                <a:spcPts val="510"/>
              </a:spcBef>
              <a:buFont typeface="Arial" panose="020B0604020202020204" pitchFamily="34" charset="0"/>
              <a:buChar char=" "/>
              <a:defRPr lang="en-CA" sz="1148" kern="1200" noProof="0" dirty="0" smtClean="0">
                <a:solidFill>
                  <a:schemeClr val="tx1"/>
                </a:solidFill>
                <a:latin typeface="+mn-lt"/>
                <a:ea typeface="+mn-ea"/>
                <a:cs typeface="+mn-cs"/>
              </a:defRPr>
            </a:lvl1pPr>
            <a:lvl2pPr>
              <a:spcBef>
                <a:spcPts val="255"/>
              </a:spcBef>
              <a:defRPr sz="1020"/>
            </a:lvl2pPr>
            <a:lvl3pPr>
              <a:defRPr sz="893"/>
            </a:lvl3pPr>
            <a:lvl4pPr>
              <a:defRPr sz="765"/>
            </a:lvl4pPr>
            <a:lvl5pPr>
              <a:defRPr sz="701"/>
            </a:lvl5pPr>
          </a:lstStyle>
          <a:p>
            <a:pPr lvl="0"/>
            <a:r>
              <a:rPr lang="fr-CA" noProof="0" dirty="0"/>
              <a:t>Cliquez pour modifier le texte</a:t>
            </a:r>
          </a:p>
          <a:p>
            <a:pPr lvl="1"/>
            <a:r>
              <a:rPr lang="fr-CA" noProof="0" dirty="0"/>
              <a:t>Deuxième niveau</a:t>
            </a:r>
          </a:p>
        </p:txBody>
      </p:sp>
      <p:sp>
        <p:nvSpPr>
          <p:cNvPr id="47" name="Espace réservé du contenu 63">
            <a:extLst>
              <a:ext uri="{FF2B5EF4-FFF2-40B4-BE49-F238E27FC236}">
                <a16:creationId xmlns:a16="http://schemas.microsoft.com/office/drawing/2014/main" id="{1E86E264-2215-4444-8CD1-D5B2A8865343}"/>
              </a:ext>
            </a:extLst>
          </p:cNvPr>
          <p:cNvSpPr>
            <a:spLocks noGrp="1"/>
          </p:cNvSpPr>
          <p:nvPr>
            <p:ph sz="quarter" idx="22" hasCustomPrompt="1"/>
          </p:nvPr>
        </p:nvSpPr>
        <p:spPr>
          <a:xfrm>
            <a:off x="5129453" y="3299261"/>
            <a:ext cx="2291440" cy="2257998"/>
          </a:xfrm>
          <a:custGeom>
            <a:avLst/>
            <a:gdLst>
              <a:gd name="connsiteX0" fmla="*/ 0 w 3594416"/>
              <a:gd name="connsiteY0" fmla="*/ 0 h 1539544"/>
              <a:gd name="connsiteX1" fmla="*/ 2537200 w 3594416"/>
              <a:gd name="connsiteY1" fmla="*/ 0 h 1539544"/>
              <a:gd name="connsiteX2" fmla="*/ 2560760 w 3594416"/>
              <a:gd name="connsiteY2" fmla="*/ 75897 h 1539544"/>
              <a:gd name="connsiteX3" fmla="*/ 2975397 w 3594416"/>
              <a:gd name="connsiteY3" fmla="*/ 350737 h 1539544"/>
              <a:gd name="connsiteX4" fmla="*/ 3390034 w 3594416"/>
              <a:gd name="connsiteY4" fmla="*/ 75897 h 1539544"/>
              <a:gd name="connsiteX5" fmla="*/ 3413594 w 3594416"/>
              <a:gd name="connsiteY5" fmla="*/ 0 h 1539544"/>
              <a:gd name="connsiteX6" fmla="*/ 3594416 w 3594416"/>
              <a:gd name="connsiteY6" fmla="*/ 0 h 1539544"/>
              <a:gd name="connsiteX7" fmla="*/ 3594416 w 3594416"/>
              <a:gd name="connsiteY7" fmla="*/ 1539544 h 1539544"/>
              <a:gd name="connsiteX8" fmla="*/ 0 w 3594416"/>
              <a:gd name="connsiteY8" fmla="*/ 1539544 h 15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416" h="1539544">
                <a:moveTo>
                  <a:pt x="0" y="0"/>
                </a:moveTo>
                <a:lnTo>
                  <a:pt x="2537200" y="0"/>
                </a:lnTo>
                <a:lnTo>
                  <a:pt x="2560760" y="75897"/>
                </a:lnTo>
                <a:cubicBezTo>
                  <a:pt x="2629074" y="237409"/>
                  <a:pt x="2789001" y="350737"/>
                  <a:pt x="2975397" y="350737"/>
                </a:cubicBezTo>
                <a:cubicBezTo>
                  <a:pt x="3161793" y="350737"/>
                  <a:pt x="3321720" y="237409"/>
                  <a:pt x="3390034" y="75897"/>
                </a:cubicBezTo>
                <a:lnTo>
                  <a:pt x="3413594" y="0"/>
                </a:lnTo>
                <a:lnTo>
                  <a:pt x="3594416" y="0"/>
                </a:lnTo>
                <a:lnTo>
                  <a:pt x="3594416" y="1539544"/>
                </a:lnTo>
                <a:lnTo>
                  <a:pt x="0" y="1539544"/>
                </a:lnTo>
                <a:close/>
              </a:path>
            </a:pathLst>
          </a:custGeom>
          <a:solidFill>
            <a:schemeClr val="bg2"/>
          </a:solidFill>
        </p:spPr>
        <p:txBody>
          <a:bodyPr wrap="square" lIns="144000" tIns="360000" rIns="144000" bIns="72000">
            <a:noAutofit/>
          </a:bodyPr>
          <a:lstStyle>
            <a:lvl1pPr marL="57375" indent="-57375">
              <a:spcBef>
                <a:spcPts val="510"/>
              </a:spcBef>
              <a:buSzPct val="25000"/>
              <a:buFont typeface="Arial" panose="020B0604020202020204" pitchFamily="34" charset="0"/>
              <a:buChar char=" "/>
              <a:defRPr sz="1148"/>
            </a:lvl1pPr>
            <a:lvl2pPr>
              <a:spcBef>
                <a:spcPts val="255"/>
              </a:spcBef>
              <a:defRPr sz="1020"/>
            </a:lvl2pPr>
            <a:lvl3pPr>
              <a:defRPr sz="893"/>
            </a:lvl3pPr>
            <a:lvl4pPr>
              <a:defRPr sz="765"/>
            </a:lvl4pPr>
            <a:lvl5pPr>
              <a:defRPr sz="701"/>
            </a:lvl5pPr>
          </a:lstStyle>
          <a:p>
            <a:pPr lvl="0"/>
            <a:r>
              <a:rPr lang="fr-CA" noProof="0" dirty="0"/>
              <a:t>Cliquez pour modifier le texte</a:t>
            </a:r>
          </a:p>
          <a:p>
            <a:pPr lvl="1"/>
            <a:r>
              <a:rPr lang="fr-CA" noProof="0" dirty="0"/>
              <a:t>Deuxième niveau</a:t>
            </a:r>
          </a:p>
        </p:txBody>
      </p:sp>
      <p:sp>
        <p:nvSpPr>
          <p:cNvPr id="48" name="Espace réservé du texte 55">
            <a:extLst>
              <a:ext uri="{FF2B5EF4-FFF2-40B4-BE49-F238E27FC236}">
                <a16:creationId xmlns:a16="http://schemas.microsoft.com/office/drawing/2014/main" id="{7BA3FEF3-3083-447C-826C-C1D142BC2FDB}"/>
              </a:ext>
            </a:extLst>
          </p:cNvPr>
          <p:cNvSpPr>
            <a:spLocks noGrp="1"/>
          </p:cNvSpPr>
          <p:nvPr>
            <p:ph type="body" idx="1" hasCustomPrompt="1"/>
          </p:nvPr>
        </p:nvSpPr>
        <p:spPr>
          <a:xfrm>
            <a:off x="351508" y="2368139"/>
            <a:ext cx="2291440" cy="931122"/>
          </a:xfrm>
          <a:custGeom>
            <a:avLst/>
            <a:gdLst>
              <a:gd name="connsiteX0" fmla="*/ 0 w 3594416"/>
              <a:gd name="connsiteY0" fmla="*/ 0 h 634856"/>
              <a:gd name="connsiteX1" fmla="*/ 3594416 w 3594416"/>
              <a:gd name="connsiteY1" fmla="*/ 0 h 634856"/>
              <a:gd name="connsiteX2" fmla="*/ 3594416 w 3594416"/>
              <a:gd name="connsiteY2" fmla="*/ 634856 h 634856"/>
              <a:gd name="connsiteX3" fmla="*/ 3428791 w 3594416"/>
              <a:gd name="connsiteY3" fmla="*/ 634856 h 634856"/>
              <a:gd name="connsiteX4" fmla="*/ 3431202 w 3594416"/>
              <a:gd name="connsiteY4" fmla="*/ 627089 h 634856"/>
              <a:gd name="connsiteX5" fmla="*/ 3440344 w 3594416"/>
              <a:gd name="connsiteY5" fmla="*/ 536398 h 634856"/>
              <a:gd name="connsiteX6" fmla="*/ 2990344 w 3594416"/>
              <a:gd name="connsiteY6" fmla="*/ 86398 h 634856"/>
              <a:gd name="connsiteX7" fmla="*/ 2540344 w 3594416"/>
              <a:gd name="connsiteY7" fmla="*/ 536398 h 634856"/>
              <a:gd name="connsiteX8" fmla="*/ 2549487 w 3594416"/>
              <a:gd name="connsiteY8" fmla="*/ 627089 h 634856"/>
              <a:gd name="connsiteX9" fmla="*/ 2551898 w 3594416"/>
              <a:gd name="connsiteY9" fmla="*/ 634856 h 634856"/>
              <a:gd name="connsiteX10" fmla="*/ 0 w 3594416"/>
              <a:gd name="connsiteY10" fmla="*/ 634856 h 6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16" h="634856">
                <a:moveTo>
                  <a:pt x="0" y="0"/>
                </a:moveTo>
                <a:lnTo>
                  <a:pt x="3594416" y="0"/>
                </a:lnTo>
                <a:lnTo>
                  <a:pt x="3594416" y="634856"/>
                </a:lnTo>
                <a:lnTo>
                  <a:pt x="3428791" y="634856"/>
                </a:lnTo>
                <a:lnTo>
                  <a:pt x="3431202" y="627089"/>
                </a:lnTo>
                <a:cubicBezTo>
                  <a:pt x="3437196" y="597795"/>
                  <a:pt x="3440344" y="567464"/>
                  <a:pt x="3440344" y="536398"/>
                </a:cubicBezTo>
                <a:cubicBezTo>
                  <a:pt x="3440344" y="287870"/>
                  <a:pt x="3238872" y="86398"/>
                  <a:pt x="2990344" y="86398"/>
                </a:cubicBezTo>
                <a:cubicBezTo>
                  <a:pt x="2741816" y="86398"/>
                  <a:pt x="2540344" y="287870"/>
                  <a:pt x="2540344" y="536398"/>
                </a:cubicBezTo>
                <a:cubicBezTo>
                  <a:pt x="2540344" y="567464"/>
                  <a:pt x="2543492" y="597795"/>
                  <a:pt x="2549487" y="627089"/>
                </a:cubicBezTo>
                <a:lnTo>
                  <a:pt x="2551898" y="634856"/>
                </a:lnTo>
                <a:lnTo>
                  <a:pt x="0" y="634856"/>
                </a:lnTo>
                <a:close/>
              </a:path>
            </a:pathLst>
          </a:custGeom>
          <a:solidFill>
            <a:schemeClr val="accent1"/>
          </a:solidFill>
        </p:spPr>
        <p:txBody>
          <a:bodyPr wrap="square" lIns="234000" tIns="0" rIns="234000" bIns="0" anchor="ctr" anchorCtr="0">
            <a:noAutofit/>
          </a:bodyPr>
          <a:lstStyle>
            <a:lvl1pPr marL="0" indent="0">
              <a:lnSpc>
                <a:spcPct val="100000"/>
              </a:lnSpc>
              <a:spcBef>
                <a:spcPts val="0"/>
              </a:spcBef>
              <a:buNone/>
              <a:defRPr sz="2040" b="1">
                <a:solidFill>
                  <a:schemeClr val="bg1"/>
                </a:solidFill>
                <a:latin typeface="+mj-lt"/>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noProof="0" dirty="0"/>
              <a:t>X %</a:t>
            </a:r>
          </a:p>
        </p:txBody>
      </p:sp>
      <p:sp>
        <p:nvSpPr>
          <p:cNvPr id="49" name="Espace réservé du texte 58">
            <a:extLst>
              <a:ext uri="{FF2B5EF4-FFF2-40B4-BE49-F238E27FC236}">
                <a16:creationId xmlns:a16="http://schemas.microsoft.com/office/drawing/2014/main" id="{430CE87F-EC80-42FD-8D41-0AC58D789B59}"/>
              </a:ext>
            </a:extLst>
          </p:cNvPr>
          <p:cNvSpPr>
            <a:spLocks noGrp="1"/>
          </p:cNvSpPr>
          <p:nvPr>
            <p:ph type="body" sz="quarter" idx="3" hasCustomPrompt="1"/>
          </p:nvPr>
        </p:nvSpPr>
        <p:spPr>
          <a:xfrm>
            <a:off x="2740481" y="2368139"/>
            <a:ext cx="2291440" cy="931122"/>
          </a:xfrm>
          <a:custGeom>
            <a:avLst/>
            <a:gdLst>
              <a:gd name="connsiteX0" fmla="*/ 0 w 3594416"/>
              <a:gd name="connsiteY0" fmla="*/ 0 h 634856"/>
              <a:gd name="connsiteX1" fmla="*/ 3594416 w 3594416"/>
              <a:gd name="connsiteY1" fmla="*/ 0 h 634856"/>
              <a:gd name="connsiteX2" fmla="*/ 3594416 w 3594416"/>
              <a:gd name="connsiteY2" fmla="*/ 634856 h 634856"/>
              <a:gd name="connsiteX3" fmla="*/ 3421318 w 3594416"/>
              <a:gd name="connsiteY3" fmla="*/ 634856 h 634856"/>
              <a:gd name="connsiteX4" fmla="*/ 3423729 w 3594416"/>
              <a:gd name="connsiteY4" fmla="*/ 627089 h 634856"/>
              <a:gd name="connsiteX5" fmla="*/ 3432871 w 3594416"/>
              <a:gd name="connsiteY5" fmla="*/ 536398 h 634856"/>
              <a:gd name="connsiteX6" fmla="*/ 2982871 w 3594416"/>
              <a:gd name="connsiteY6" fmla="*/ 86398 h 634856"/>
              <a:gd name="connsiteX7" fmla="*/ 2532871 w 3594416"/>
              <a:gd name="connsiteY7" fmla="*/ 536398 h 634856"/>
              <a:gd name="connsiteX8" fmla="*/ 2542014 w 3594416"/>
              <a:gd name="connsiteY8" fmla="*/ 627089 h 634856"/>
              <a:gd name="connsiteX9" fmla="*/ 2544425 w 3594416"/>
              <a:gd name="connsiteY9" fmla="*/ 634856 h 634856"/>
              <a:gd name="connsiteX10" fmla="*/ 0 w 3594416"/>
              <a:gd name="connsiteY10" fmla="*/ 634856 h 6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16" h="634856">
                <a:moveTo>
                  <a:pt x="0" y="0"/>
                </a:moveTo>
                <a:lnTo>
                  <a:pt x="3594416" y="0"/>
                </a:lnTo>
                <a:lnTo>
                  <a:pt x="3594416" y="634856"/>
                </a:lnTo>
                <a:lnTo>
                  <a:pt x="3421318" y="634856"/>
                </a:lnTo>
                <a:lnTo>
                  <a:pt x="3423729" y="627089"/>
                </a:lnTo>
                <a:cubicBezTo>
                  <a:pt x="3429723" y="597795"/>
                  <a:pt x="3432871" y="567464"/>
                  <a:pt x="3432871" y="536398"/>
                </a:cubicBezTo>
                <a:cubicBezTo>
                  <a:pt x="3432871" y="287870"/>
                  <a:pt x="3231399" y="86398"/>
                  <a:pt x="2982871" y="86398"/>
                </a:cubicBezTo>
                <a:cubicBezTo>
                  <a:pt x="2734343" y="86398"/>
                  <a:pt x="2532871" y="287870"/>
                  <a:pt x="2532871" y="536398"/>
                </a:cubicBezTo>
                <a:cubicBezTo>
                  <a:pt x="2532871" y="567464"/>
                  <a:pt x="2536019" y="597795"/>
                  <a:pt x="2542014" y="627089"/>
                </a:cubicBezTo>
                <a:lnTo>
                  <a:pt x="2544425" y="634856"/>
                </a:lnTo>
                <a:lnTo>
                  <a:pt x="0" y="634856"/>
                </a:lnTo>
                <a:close/>
              </a:path>
            </a:pathLst>
          </a:custGeom>
          <a:solidFill>
            <a:schemeClr val="accent3"/>
          </a:solidFill>
        </p:spPr>
        <p:txBody>
          <a:bodyPr wrap="square" lIns="234000" tIns="0" rIns="234000" bIns="0" anchor="ctr" anchorCtr="0">
            <a:noAutofit/>
          </a:bodyPr>
          <a:lstStyle>
            <a:lvl1pPr marL="0" indent="0">
              <a:lnSpc>
                <a:spcPct val="100000"/>
              </a:lnSpc>
              <a:spcBef>
                <a:spcPts val="0"/>
              </a:spcBef>
              <a:buNone/>
              <a:defRPr sz="2040" b="1">
                <a:solidFill>
                  <a:schemeClr val="bg1"/>
                </a:solidFill>
                <a:latin typeface="+mj-lt"/>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noProof="0" dirty="0"/>
              <a:t>X %</a:t>
            </a:r>
          </a:p>
        </p:txBody>
      </p:sp>
      <p:sp>
        <p:nvSpPr>
          <p:cNvPr id="50" name="Espace réservé du texte 61">
            <a:extLst>
              <a:ext uri="{FF2B5EF4-FFF2-40B4-BE49-F238E27FC236}">
                <a16:creationId xmlns:a16="http://schemas.microsoft.com/office/drawing/2014/main" id="{7612F576-6077-41BA-AF77-A3A22B8E9382}"/>
              </a:ext>
            </a:extLst>
          </p:cNvPr>
          <p:cNvSpPr>
            <a:spLocks noGrp="1"/>
          </p:cNvSpPr>
          <p:nvPr>
            <p:ph type="body" sz="quarter" idx="23" hasCustomPrompt="1"/>
          </p:nvPr>
        </p:nvSpPr>
        <p:spPr>
          <a:xfrm>
            <a:off x="5129453" y="2368139"/>
            <a:ext cx="2291440" cy="931122"/>
          </a:xfrm>
          <a:custGeom>
            <a:avLst/>
            <a:gdLst>
              <a:gd name="connsiteX0" fmla="*/ 0 w 3594416"/>
              <a:gd name="connsiteY0" fmla="*/ 0 h 634856"/>
              <a:gd name="connsiteX1" fmla="*/ 3594416 w 3594416"/>
              <a:gd name="connsiteY1" fmla="*/ 0 h 634856"/>
              <a:gd name="connsiteX2" fmla="*/ 3594416 w 3594416"/>
              <a:gd name="connsiteY2" fmla="*/ 634856 h 634856"/>
              <a:gd name="connsiteX3" fmla="*/ 3413843 w 3594416"/>
              <a:gd name="connsiteY3" fmla="*/ 634856 h 634856"/>
              <a:gd name="connsiteX4" fmla="*/ 3416255 w 3594416"/>
              <a:gd name="connsiteY4" fmla="*/ 627089 h 634856"/>
              <a:gd name="connsiteX5" fmla="*/ 3425397 w 3594416"/>
              <a:gd name="connsiteY5" fmla="*/ 536398 h 634856"/>
              <a:gd name="connsiteX6" fmla="*/ 2975397 w 3594416"/>
              <a:gd name="connsiteY6" fmla="*/ 86398 h 634856"/>
              <a:gd name="connsiteX7" fmla="*/ 2525397 w 3594416"/>
              <a:gd name="connsiteY7" fmla="*/ 536398 h 634856"/>
              <a:gd name="connsiteX8" fmla="*/ 2534539 w 3594416"/>
              <a:gd name="connsiteY8" fmla="*/ 627089 h 634856"/>
              <a:gd name="connsiteX9" fmla="*/ 2536951 w 3594416"/>
              <a:gd name="connsiteY9" fmla="*/ 634856 h 634856"/>
              <a:gd name="connsiteX10" fmla="*/ 0 w 3594416"/>
              <a:gd name="connsiteY10" fmla="*/ 634856 h 6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16" h="634856">
                <a:moveTo>
                  <a:pt x="0" y="0"/>
                </a:moveTo>
                <a:lnTo>
                  <a:pt x="3594416" y="0"/>
                </a:lnTo>
                <a:lnTo>
                  <a:pt x="3594416" y="634856"/>
                </a:lnTo>
                <a:lnTo>
                  <a:pt x="3413843" y="634856"/>
                </a:lnTo>
                <a:lnTo>
                  <a:pt x="3416255" y="627089"/>
                </a:lnTo>
                <a:cubicBezTo>
                  <a:pt x="3422249" y="597795"/>
                  <a:pt x="3425397" y="567464"/>
                  <a:pt x="3425397" y="536398"/>
                </a:cubicBezTo>
                <a:cubicBezTo>
                  <a:pt x="3425397" y="287870"/>
                  <a:pt x="3223925" y="86398"/>
                  <a:pt x="2975397" y="86398"/>
                </a:cubicBezTo>
                <a:cubicBezTo>
                  <a:pt x="2726869" y="86398"/>
                  <a:pt x="2525397" y="287870"/>
                  <a:pt x="2525397" y="536398"/>
                </a:cubicBezTo>
                <a:cubicBezTo>
                  <a:pt x="2525397" y="567464"/>
                  <a:pt x="2528545" y="597795"/>
                  <a:pt x="2534539" y="627089"/>
                </a:cubicBezTo>
                <a:lnTo>
                  <a:pt x="2536951" y="634856"/>
                </a:lnTo>
                <a:lnTo>
                  <a:pt x="0" y="634856"/>
                </a:lnTo>
                <a:close/>
              </a:path>
            </a:pathLst>
          </a:custGeom>
          <a:solidFill>
            <a:schemeClr val="accent5"/>
          </a:solidFill>
        </p:spPr>
        <p:txBody>
          <a:bodyPr wrap="square" lIns="234000" tIns="0" rIns="234000" bIns="0" anchor="ctr" anchorCtr="0">
            <a:noAutofit/>
          </a:bodyPr>
          <a:lstStyle>
            <a:lvl1pPr marL="0" indent="0">
              <a:lnSpc>
                <a:spcPct val="100000"/>
              </a:lnSpc>
              <a:spcBef>
                <a:spcPts val="0"/>
              </a:spcBef>
              <a:buNone/>
              <a:defRPr sz="2040" b="1">
                <a:solidFill>
                  <a:schemeClr val="bg1"/>
                </a:solidFill>
                <a:latin typeface="+mj-lt"/>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noProof="0" dirty="0"/>
              <a:t>X %</a:t>
            </a:r>
          </a:p>
        </p:txBody>
      </p:sp>
      <p:sp>
        <p:nvSpPr>
          <p:cNvPr id="51" name="Espace réservé pour une image  9">
            <a:extLst>
              <a:ext uri="{FF2B5EF4-FFF2-40B4-BE49-F238E27FC236}">
                <a16:creationId xmlns:a16="http://schemas.microsoft.com/office/drawing/2014/main" id="{20581034-04EF-468E-942A-7A2BAC62F548}"/>
              </a:ext>
            </a:extLst>
          </p:cNvPr>
          <p:cNvSpPr>
            <a:spLocks noGrp="1"/>
          </p:cNvSpPr>
          <p:nvPr>
            <p:ph type="pic" sz="quarter" idx="32" hasCustomPrompt="1"/>
          </p:nvPr>
        </p:nvSpPr>
        <p:spPr>
          <a:xfrm>
            <a:off x="2024983" y="2633984"/>
            <a:ext cx="452804" cy="1041744"/>
          </a:xfrm>
          <a:prstGeom prst="ellipse">
            <a:avLst/>
          </a:prstGeom>
          <a:solidFill>
            <a:schemeClr val="bg1"/>
          </a:solidFill>
          <a:ln>
            <a:noFill/>
          </a:ln>
          <a:effectLst/>
        </p:spPr>
        <p:txBody>
          <a:bodyPr lIns="180000" tIns="180000" rIns="180000" bIns="180000"/>
          <a:lstStyle>
            <a:lvl1pPr marL="0" indent="0" algn="ctr">
              <a:buNone/>
              <a:defRPr sz="319" b="1">
                <a:solidFill>
                  <a:schemeClr val="bg1"/>
                </a:solidFill>
              </a:defRPr>
            </a:lvl1pPr>
          </a:lstStyle>
          <a:p>
            <a:r>
              <a:rPr lang="fr-CA" noProof="0" dirty="0"/>
              <a:t>Icon</a:t>
            </a:r>
          </a:p>
        </p:txBody>
      </p:sp>
      <p:sp>
        <p:nvSpPr>
          <p:cNvPr id="52" name="Espace réservé pour une image  9">
            <a:extLst>
              <a:ext uri="{FF2B5EF4-FFF2-40B4-BE49-F238E27FC236}">
                <a16:creationId xmlns:a16="http://schemas.microsoft.com/office/drawing/2014/main" id="{391223BD-F297-4574-9AAE-37ED125AF51E}"/>
              </a:ext>
            </a:extLst>
          </p:cNvPr>
          <p:cNvSpPr>
            <a:spLocks noGrp="1"/>
          </p:cNvSpPr>
          <p:nvPr>
            <p:ph type="pic" sz="quarter" idx="33" hasCustomPrompt="1"/>
          </p:nvPr>
        </p:nvSpPr>
        <p:spPr>
          <a:xfrm>
            <a:off x="4412425" y="2633984"/>
            <a:ext cx="452804" cy="1041744"/>
          </a:xfrm>
          <a:prstGeom prst="ellipse">
            <a:avLst/>
          </a:prstGeom>
          <a:solidFill>
            <a:schemeClr val="bg1"/>
          </a:solidFill>
          <a:ln>
            <a:noFill/>
          </a:ln>
          <a:effectLst/>
        </p:spPr>
        <p:txBody>
          <a:bodyPr lIns="180000" tIns="180000" rIns="180000" bIns="180000"/>
          <a:lstStyle>
            <a:lvl1pPr marL="0" indent="0" algn="ctr">
              <a:buNone/>
              <a:defRPr sz="319" b="1">
                <a:solidFill>
                  <a:schemeClr val="bg1"/>
                </a:solidFill>
              </a:defRPr>
            </a:lvl1pPr>
          </a:lstStyle>
          <a:p>
            <a:r>
              <a:rPr lang="fr-CA" noProof="0" dirty="0"/>
              <a:t>Icon</a:t>
            </a:r>
          </a:p>
        </p:txBody>
      </p:sp>
      <p:sp>
        <p:nvSpPr>
          <p:cNvPr id="53" name="Espace réservé pour une image  9">
            <a:extLst>
              <a:ext uri="{FF2B5EF4-FFF2-40B4-BE49-F238E27FC236}">
                <a16:creationId xmlns:a16="http://schemas.microsoft.com/office/drawing/2014/main" id="{4A9D33FD-CD09-4856-8FFF-90FD2734D917}"/>
              </a:ext>
            </a:extLst>
          </p:cNvPr>
          <p:cNvSpPr>
            <a:spLocks noGrp="1"/>
          </p:cNvSpPr>
          <p:nvPr>
            <p:ph type="pic" sz="quarter" idx="34" hasCustomPrompt="1"/>
          </p:nvPr>
        </p:nvSpPr>
        <p:spPr>
          <a:xfrm>
            <a:off x="6799866" y="2633984"/>
            <a:ext cx="452804" cy="1041744"/>
          </a:xfrm>
          <a:prstGeom prst="ellipse">
            <a:avLst/>
          </a:prstGeom>
          <a:solidFill>
            <a:schemeClr val="bg1"/>
          </a:solidFill>
          <a:ln>
            <a:noFill/>
          </a:ln>
          <a:effectLst/>
        </p:spPr>
        <p:txBody>
          <a:bodyPr lIns="180000" tIns="180000" rIns="180000" bIns="180000"/>
          <a:lstStyle>
            <a:lvl1pPr marL="0" indent="0" algn="ctr">
              <a:buNone/>
              <a:defRPr sz="319" b="1">
                <a:solidFill>
                  <a:schemeClr val="bg1"/>
                </a:solidFill>
              </a:defRPr>
            </a:lvl1pPr>
          </a:lstStyle>
          <a:p>
            <a:r>
              <a:rPr lang="fr-CA" noProof="0" dirty="0"/>
              <a:t>Icon</a:t>
            </a:r>
          </a:p>
        </p:txBody>
      </p:sp>
      <p:sp>
        <p:nvSpPr>
          <p:cNvPr id="54" name="Espace réservé du texte 8">
            <a:extLst>
              <a:ext uri="{FF2B5EF4-FFF2-40B4-BE49-F238E27FC236}">
                <a16:creationId xmlns:a16="http://schemas.microsoft.com/office/drawing/2014/main" id="{21083667-21A3-4494-B37E-D047F9389D85}"/>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55" name="Espace réservé du texte 13">
            <a:extLst>
              <a:ext uri="{FF2B5EF4-FFF2-40B4-BE49-F238E27FC236}">
                <a16:creationId xmlns:a16="http://schemas.microsoft.com/office/drawing/2014/main" id="{EA73239B-DB16-4C85-B119-A2C224937ECA}"/>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42029365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9 tuil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525D3-75BF-4247-8CA2-3B0979F09811}"/>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D98986AE-E7BA-4B65-A7F4-711133B8B8B3}"/>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8C1DC9DC-B015-4B99-A421-595EB04984C1}"/>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489475C9-FCDF-40AC-B70F-27D2BCBE9AE1}"/>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6" name="Espace réservé du contenu 2">
            <a:extLst>
              <a:ext uri="{FF2B5EF4-FFF2-40B4-BE49-F238E27FC236}">
                <a16:creationId xmlns:a16="http://schemas.microsoft.com/office/drawing/2014/main" id="{5E9F631D-F114-4B77-A23E-A8A2F5F2B919}"/>
              </a:ext>
            </a:extLst>
          </p:cNvPr>
          <p:cNvSpPr>
            <a:spLocks noGrp="1"/>
          </p:cNvSpPr>
          <p:nvPr>
            <p:ph idx="13" hasCustomPrompt="1"/>
          </p:nvPr>
        </p:nvSpPr>
        <p:spPr>
          <a:xfrm>
            <a:off x="351507" y="2170879"/>
            <a:ext cx="2295000" cy="2217600"/>
          </a:xfrm>
          <a:prstGeom prst="roundRect">
            <a:avLst>
              <a:gd name="adj" fmla="val 2020"/>
            </a:avLst>
          </a:prstGeom>
          <a:solidFill>
            <a:schemeClr val="accent1"/>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7" name="Espace réservé du contenu 2">
            <a:extLst>
              <a:ext uri="{FF2B5EF4-FFF2-40B4-BE49-F238E27FC236}">
                <a16:creationId xmlns:a16="http://schemas.microsoft.com/office/drawing/2014/main" id="{C4D324AA-6392-4871-B8F2-CB18ED2F23D8}"/>
              </a:ext>
            </a:extLst>
          </p:cNvPr>
          <p:cNvSpPr>
            <a:spLocks noGrp="1"/>
          </p:cNvSpPr>
          <p:nvPr>
            <p:ph idx="14" hasCustomPrompt="1"/>
          </p:nvPr>
        </p:nvSpPr>
        <p:spPr>
          <a:xfrm>
            <a:off x="352492" y="7036069"/>
            <a:ext cx="2295000" cy="2217600"/>
          </a:xfrm>
          <a:prstGeom prst="roundRect">
            <a:avLst>
              <a:gd name="adj" fmla="val 2020"/>
            </a:avLst>
          </a:prstGeom>
          <a:solidFill>
            <a:schemeClr val="accent5"/>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8" name="Espace réservé du contenu 2">
            <a:extLst>
              <a:ext uri="{FF2B5EF4-FFF2-40B4-BE49-F238E27FC236}">
                <a16:creationId xmlns:a16="http://schemas.microsoft.com/office/drawing/2014/main" id="{99F51E01-1332-4F07-8BD5-03AB7C6695F0}"/>
              </a:ext>
            </a:extLst>
          </p:cNvPr>
          <p:cNvSpPr>
            <a:spLocks noGrp="1"/>
          </p:cNvSpPr>
          <p:nvPr>
            <p:ph idx="15" hasCustomPrompt="1"/>
          </p:nvPr>
        </p:nvSpPr>
        <p:spPr>
          <a:xfrm>
            <a:off x="352492" y="4603475"/>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9" name="Espace réservé du contenu 2">
            <a:extLst>
              <a:ext uri="{FF2B5EF4-FFF2-40B4-BE49-F238E27FC236}">
                <a16:creationId xmlns:a16="http://schemas.microsoft.com/office/drawing/2014/main" id="{07BEB173-6735-473A-97EC-DED83DFA2B0D}"/>
              </a:ext>
            </a:extLst>
          </p:cNvPr>
          <p:cNvSpPr>
            <a:spLocks noGrp="1"/>
          </p:cNvSpPr>
          <p:nvPr>
            <p:ph idx="16" hasCustomPrompt="1"/>
          </p:nvPr>
        </p:nvSpPr>
        <p:spPr>
          <a:xfrm>
            <a:off x="2738573" y="2170879"/>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0" name="Espace réservé du contenu 2">
            <a:extLst>
              <a:ext uri="{FF2B5EF4-FFF2-40B4-BE49-F238E27FC236}">
                <a16:creationId xmlns:a16="http://schemas.microsoft.com/office/drawing/2014/main" id="{E042E187-9E31-46E4-A31B-4CEEBBA3800D}"/>
              </a:ext>
            </a:extLst>
          </p:cNvPr>
          <p:cNvSpPr>
            <a:spLocks noGrp="1"/>
          </p:cNvSpPr>
          <p:nvPr>
            <p:ph idx="17" hasCustomPrompt="1"/>
          </p:nvPr>
        </p:nvSpPr>
        <p:spPr>
          <a:xfrm>
            <a:off x="2739558" y="7036069"/>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1" name="Espace réservé du contenu 2">
            <a:extLst>
              <a:ext uri="{FF2B5EF4-FFF2-40B4-BE49-F238E27FC236}">
                <a16:creationId xmlns:a16="http://schemas.microsoft.com/office/drawing/2014/main" id="{72E2DC52-8E1E-4C0D-B535-84AEC8E234BF}"/>
              </a:ext>
            </a:extLst>
          </p:cNvPr>
          <p:cNvSpPr>
            <a:spLocks noGrp="1"/>
          </p:cNvSpPr>
          <p:nvPr>
            <p:ph idx="18" hasCustomPrompt="1"/>
          </p:nvPr>
        </p:nvSpPr>
        <p:spPr>
          <a:xfrm>
            <a:off x="2739557" y="4603475"/>
            <a:ext cx="2295000" cy="2217600"/>
          </a:xfrm>
          <a:prstGeom prst="roundRect">
            <a:avLst>
              <a:gd name="adj" fmla="val 2020"/>
            </a:avLst>
          </a:prstGeom>
          <a:solidFill>
            <a:schemeClr val="accent1"/>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2" name="Espace réservé du contenu 2">
            <a:extLst>
              <a:ext uri="{FF2B5EF4-FFF2-40B4-BE49-F238E27FC236}">
                <a16:creationId xmlns:a16="http://schemas.microsoft.com/office/drawing/2014/main" id="{A60135AB-AA4D-4781-B057-064F2463B5E3}"/>
              </a:ext>
            </a:extLst>
          </p:cNvPr>
          <p:cNvSpPr>
            <a:spLocks noGrp="1"/>
          </p:cNvSpPr>
          <p:nvPr>
            <p:ph idx="19" hasCustomPrompt="1"/>
          </p:nvPr>
        </p:nvSpPr>
        <p:spPr>
          <a:xfrm>
            <a:off x="5125638" y="2170879"/>
            <a:ext cx="2295000" cy="2217600"/>
          </a:xfrm>
          <a:prstGeom prst="roundRect">
            <a:avLst>
              <a:gd name="adj" fmla="val 2020"/>
            </a:avLst>
          </a:prstGeom>
          <a:solidFill>
            <a:schemeClr val="accent5"/>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3" name="Espace réservé du contenu 2">
            <a:extLst>
              <a:ext uri="{FF2B5EF4-FFF2-40B4-BE49-F238E27FC236}">
                <a16:creationId xmlns:a16="http://schemas.microsoft.com/office/drawing/2014/main" id="{8718757A-E205-4FD2-8A22-87745C6A1195}"/>
              </a:ext>
            </a:extLst>
          </p:cNvPr>
          <p:cNvSpPr>
            <a:spLocks noGrp="1"/>
          </p:cNvSpPr>
          <p:nvPr>
            <p:ph idx="20" hasCustomPrompt="1"/>
          </p:nvPr>
        </p:nvSpPr>
        <p:spPr>
          <a:xfrm>
            <a:off x="5126623" y="7036068"/>
            <a:ext cx="2295000" cy="2217599"/>
          </a:xfrm>
          <a:prstGeom prst="roundRect">
            <a:avLst>
              <a:gd name="adj" fmla="val 2020"/>
            </a:avLst>
          </a:prstGeom>
          <a:solidFill>
            <a:schemeClr val="accent1"/>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4" name="Espace réservé du contenu 2">
            <a:extLst>
              <a:ext uri="{FF2B5EF4-FFF2-40B4-BE49-F238E27FC236}">
                <a16:creationId xmlns:a16="http://schemas.microsoft.com/office/drawing/2014/main" id="{D754936B-2FD8-41E1-9972-5644148258B6}"/>
              </a:ext>
            </a:extLst>
          </p:cNvPr>
          <p:cNvSpPr>
            <a:spLocks noGrp="1"/>
          </p:cNvSpPr>
          <p:nvPr>
            <p:ph idx="21" hasCustomPrompt="1"/>
          </p:nvPr>
        </p:nvSpPr>
        <p:spPr>
          <a:xfrm>
            <a:off x="5126623" y="4603475"/>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cxnSp>
        <p:nvCxnSpPr>
          <p:cNvPr id="19" name="Connecteur droit 18">
            <a:extLst>
              <a:ext uri="{FF2B5EF4-FFF2-40B4-BE49-F238E27FC236}">
                <a16:creationId xmlns:a16="http://schemas.microsoft.com/office/drawing/2014/main" id="{BC3D5138-BBC1-4228-B34F-BCBC8BE95490}"/>
              </a:ext>
            </a:extLst>
          </p:cNvPr>
          <p:cNvCxnSpPr/>
          <p:nvPr/>
        </p:nvCxnSpPr>
        <p:spPr>
          <a:xfrm>
            <a:off x="7755698" y="439210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A230224B-D0BF-43D6-ABA0-F93CF6F01584}"/>
              </a:ext>
            </a:extLst>
          </p:cNvPr>
          <p:cNvCxnSpPr/>
          <p:nvPr/>
        </p:nvCxnSpPr>
        <p:spPr>
          <a:xfrm>
            <a:off x="7755698" y="460165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AAAC619-0404-4BE6-8F23-DF5E5AF0BBDB}"/>
              </a:ext>
            </a:extLst>
          </p:cNvPr>
          <p:cNvCxnSpPr/>
          <p:nvPr/>
        </p:nvCxnSpPr>
        <p:spPr>
          <a:xfrm>
            <a:off x="7755698" y="682651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96130E53-CB12-49B5-8AA9-5A1484818059}"/>
              </a:ext>
            </a:extLst>
          </p:cNvPr>
          <p:cNvCxnSpPr/>
          <p:nvPr/>
        </p:nvCxnSpPr>
        <p:spPr>
          <a:xfrm>
            <a:off x="7755698" y="703606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Espace réservé du texte 8">
            <a:extLst>
              <a:ext uri="{FF2B5EF4-FFF2-40B4-BE49-F238E27FC236}">
                <a16:creationId xmlns:a16="http://schemas.microsoft.com/office/drawing/2014/main" id="{D4640781-8155-4C9C-B2EE-D6337CD2FC71}"/>
              </a:ext>
            </a:extLst>
          </p:cNvPr>
          <p:cNvSpPr>
            <a:spLocks noGrp="1"/>
          </p:cNvSpPr>
          <p:nvPr>
            <p:ph type="body" sz="quarter" idx="22"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33" name="Espace réservé du texte 13">
            <a:extLst>
              <a:ext uri="{FF2B5EF4-FFF2-40B4-BE49-F238E27FC236}">
                <a16:creationId xmlns:a16="http://schemas.microsoft.com/office/drawing/2014/main" id="{F66B1A33-F61B-49BF-88C3-ED08DCFFAD57}"/>
              </a:ext>
            </a:extLst>
          </p:cNvPr>
          <p:cNvSpPr>
            <a:spLocks noGrp="1"/>
          </p:cNvSpPr>
          <p:nvPr>
            <p:ph type="body" sz="quarter" idx="23"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3966917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9 tuiles avec chiff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525D3-75BF-4247-8CA2-3B0979F09811}"/>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D98986AE-E7BA-4B65-A7F4-711133B8B8B3}"/>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8C1DC9DC-B015-4B99-A421-595EB04984C1}"/>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489475C9-FCDF-40AC-B70F-27D2BCBE9AE1}"/>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6" name="Espace réservé du contenu 2">
            <a:extLst>
              <a:ext uri="{FF2B5EF4-FFF2-40B4-BE49-F238E27FC236}">
                <a16:creationId xmlns:a16="http://schemas.microsoft.com/office/drawing/2014/main" id="{5E9F631D-F114-4B77-A23E-A8A2F5F2B919}"/>
              </a:ext>
            </a:extLst>
          </p:cNvPr>
          <p:cNvSpPr>
            <a:spLocks noGrp="1"/>
          </p:cNvSpPr>
          <p:nvPr>
            <p:ph idx="13" hasCustomPrompt="1"/>
          </p:nvPr>
        </p:nvSpPr>
        <p:spPr>
          <a:xfrm>
            <a:off x="351507" y="2170879"/>
            <a:ext cx="2295000" cy="2217600"/>
          </a:xfrm>
          <a:prstGeom prst="roundRect">
            <a:avLst>
              <a:gd name="adj" fmla="val 2020"/>
            </a:avLst>
          </a:prstGeom>
          <a:solidFill>
            <a:schemeClr val="accent1"/>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7" name="Espace réservé du contenu 2">
            <a:extLst>
              <a:ext uri="{FF2B5EF4-FFF2-40B4-BE49-F238E27FC236}">
                <a16:creationId xmlns:a16="http://schemas.microsoft.com/office/drawing/2014/main" id="{C4D324AA-6392-4871-B8F2-CB18ED2F23D8}"/>
              </a:ext>
            </a:extLst>
          </p:cNvPr>
          <p:cNvSpPr>
            <a:spLocks noGrp="1"/>
          </p:cNvSpPr>
          <p:nvPr>
            <p:ph idx="14" hasCustomPrompt="1"/>
          </p:nvPr>
        </p:nvSpPr>
        <p:spPr>
          <a:xfrm>
            <a:off x="352492" y="7036069"/>
            <a:ext cx="2295000" cy="2217600"/>
          </a:xfrm>
          <a:prstGeom prst="roundRect">
            <a:avLst>
              <a:gd name="adj" fmla="val 2020"/>
            </a:avLst>
          </a:prstGeom>
          <a:solidFill>
            <a:schemeClr val="accent5"/>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8" name="Espace réservé du contenu 2">
            <a:extLst>
              <a:ext uri="{FF2B5EF4-FFF2-40B4-BE49-F238E27FC236}">
                <a16:creationId xmlns:a16="http://schemas.microsoft.com/office/drawing/2014/main" id="{99F51E01-1332-4F07-8BD5-03AB7C6695F0}"/>
              </a:ext>
            </a:extLst>
          </p:cNvPr>
          <p:cNvSpPr>
            <a:spLocks noGrp="1"/>
          </p:cNvSpPr>
          <p:nvPr>
            <p:ph idx="15" hasCustomPrompt="1"/>
          </p:nvPr>
        </p:nvSpPr>
        <p:spPr>
          <a:xfrm>
            <a:off x="352492" y="4603475"/>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9" name="Espace réservé du contenu 2">
            <a:extLst>
              <a:ext uri="{FF2B5EF4-FFF2-40B4-BE49-F238E27FC236}">
                <a16:creationId xmlns:a16="http://schemas.microsoft.com/office/drawing/2014/main" id="{07BEB173-6735-473A-97EC-DED83DFA2B0D}"/>
              </a:ext>
            </a:extLst>
          </p:cNvPr>
          <p:cNvSpPr>
            <a:spLocks noGrp="1"/>
          </p:cNvSpPr>
          <p:nvPr>
            <p:ph idx="16" hasCustomPrompt="1"/>
          </p:nvPr>
        </p:nvSpPr>
        <p:spPr>
          <a:xfrm>
            <a:off x="2738573" y="2170879"/>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0" name="Espace réservé du contenu 2">
            <a:extLst>
              <a:ext uri="{FF2B5EF4-FFF2-40B4-BE49-F238E27FC236}">
                <a16:creationId xmlns:a16="http://schemas.microsoft.com/office/drawing/2014/main" id="{E042E187-9E31-46E4-A31B-4CEEBBA3800D}"/>
              </a:ext>
            </a:extLst>
          </p:cNvPr>
          <p:cNvSpPr>
            <a:spLocks noGrp="1"/>
          </p:cNvSpPr>
          <p:nvPr>
            <p:ph idx="17" hasCustomPrompt="1"/>
          </p:nvPr>
        </p:nvSpPr>
        <p:spPr>
          <a:xfrm>
            <a:off x="2739558" y="7036069"/>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1" name="Espace réservé du contenu 2">
            <a:extLst>
              <a:ext uri="{FF2B5EF4-FFF2-40B4-BE49-F238E27FC236}">
                <a16:creationId xmlns:a16="http://schemas.microsoft.com/office/drawing/2014/main" id="{72E2DC52-8E1E-4C0D-B535-84AEC8E234BF}"/>
              </a:ext>
            </a:extLst>
          </p:cNvPr>
          <p:cNvSpPr>
            <a:spLocks noGrp="1"/>
          </p:cNvSpPr>
          <p:nvPr>
            <p:ph idx="18" hasCustomPrompt="1"/>
          </p:nvPr>
        </p:nvSpPr>
        <p:spPr>
          <a:xfrm>
            <a:off x="2739557" y="4603475"/>
            <a:ext cx="2295000" cy="2217600"/>
          </a:xfrm>
          <a:prstGeom prst="roundRect">
            <a:avLst>
              <a:gd name="adj" fmla="val 2020"/>
            </a:avLst>
          </a:prstGeom>
          <a:solidFill>
            <a:schemeClr val="accent1"/>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2" name="Espace réservé du contenu 2">
            <a:extLst>
              <a:ext uri="{FF2B5EF4-FFF2-40B4-BE49-F238E27FC236}">
                <a16:creationId xmlns:a16="http://schemas.microsoft.com/office/drawing/2014/main" id="{A60135AB-AA4D-4781-B057-064F2463B5E3}"/>
              </a:ext>
            </a:extLst>
          </p:cNvPr>
          <p:cNvSpPr>
            <a:spLocks noGrp="1"/>
          </p:cNvSpPr>
          <p:nvPr>
            <p:ph idx="19" hasCustomPrompt="1"/>
          </p:nvPr>
        </p:nvSpPr>
        <p:spPr>
          <a:xfrm>
            <a:off x="5125638" y="2170879"/>
            <a:ext cx="2295000" cy="2217600"/>
          </a:xfrm>
          <a:prstGeom prst="roundRect">
            <a:avLst>
              <a:gd name="adj" fmla="val 2020"/>
            </a:avLst>
          </a:prstGeom>
          <a:solidFill>
            <a:schemeClr val="accent5"/>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3" name="Espace réservé du contenu 2">
            <a:extLst>
              <a:ext uri="{FF2B5EF4-FFF2-40B4-BE49-F238E27FC236}">
                <a16:creationId xmlns:a16="http://schemas.microsoft.com/office/drawing/2014/main" id="{8718757A-E205-4FD2-8A22-87745C6A1195}"/>
              </a:ext>
            </a:extLst>
          </p:cNvPr>
          <p:cNvSpPr>
            <a:spLocks noGrp="1"/>
          </p:cNvSpPr>
          <p:nvPr>
            <p:ph idx="20" hasCustomPrompt="1"/>
          </p:nvPr>
        </p:nvSpPr>
        <p:spPr>
          <a:xfrm>
            <a:off x="5126623" y="7036068"/>
            <a:ext cx="2295000" cy="2217599"/>
          </a:xfrm>
          <a:prstGeom prst="roundRect">
            <a:avLst>
              <a:gd name="adj" fmla="val 2020"/>
            </a:avLst>
          </a:prstGeom>
          <a:solidFill>
            <a:schemeClr val="accent1"/>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4" name="Espace réservé du contenu 2">
            <a:extLst>
              <a:ext uri="{FF2B5EF4-FFF2-40B4-BE49-F238E27FC236}">
                <a16:creationId xmlns:a16="http://schemas.microsoft.com/office/drawing/2014/main" id="{D754936B-2FD8-41E1-9972-5644148258B6}"/>
              </a:ext>
            </a:extLst>
          </p:cNvPr>
          <p:cNvSpPr>
            <a:spLocks noGrp="1"/>
          </p:cNvSpPr>
          <p:nvPr>
            <p:ph idx="21" hasCustomPrompt="1"/>
          </p:nvPr>
        </p:nvSpPr>
        <p:spPr>
          <a:xfrm>
            <a:off x="5126623" y="4603475"/>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cxnSp>
        <p:nvCxnSpPr>
          <p:cNvPr id="15" name="Connecteur droit 14">
            <a:extLst>
              <a:ext uri="{FF2B5EF4-FFF2-40B4-BE49-F238E27FC236}">
                <a16:creationId xmlns:a16="http://schemas.microsoft.com/office/drawing/2014/main" id="{708D2AA4-D258-4D0E-BDE2-415CACEC396D}"/>
              </a:ext>
            </a:extLst>
          </p:cNvPr>
          <p:cNvCxnSpPr/>
          <p:nvPr/>
        </p:nvCxnSpPr>
        <p:spPr>
          <a:xfrm>
            <a:off x="-115076" y="439210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0CA3E6A5-459C-4328-BF50-A66BEA18D2E5}"/>
              </a:ext>
            </a:extLst>
          </p:cNvPr>
          <p:cNvCxnSpPr/>
          <p:nvPr/>
        </p:nvCxnSpPr>
        <p:spPr>
          <a:xfrm>
            <a:off x="-115076" y="460165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722A1F54-6090-4074-81C2-449C0AC87AEC}"/>
              </a:ext>
            </a:extLst>
          </p:cNvPr>
          <p:cNvCxnSpPr/>
          <p:nvPr/>
        </p:nvCxnSpPr>
        <p:spPr>
          <a:xfrm>
            <a:off x="-115076" y="682651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653CD77-0BC3-4C2E-AE4D-626F3D62B422}"/>
              </a:ext>
            </a:extLst>
          </p:cNvPr>
          <p:cNvCxnSpPr/>
          <p:nvPr/>
        </p:nvCxnSpPr>
        <p:spPr>
          <a:xfrm>
            <a:off x="-115076" y="703606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BC3D5138-BBC1-4228-B34F-BCBC8BE95490}"/>
              </a:ext>
            </a:extLst>
          </p:cNvPr>
          <p:cNvCxnSpPr/>
          <p:nvPr/>
        </p:nvCxnSpPr>
        <p:spPr>
          <a:xfrm>
            <a:off x="7755698" y="439210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A230224B-D0BF-43D6-ABA0-F93CF6F01584}"/>
              </a:ext>
            </a:extLst>
          </p:cNvPr>
          <p:cNvCxnSpPr/>
          <p:nvPr/>
        </p:nvCxnSpPr>
        <p:spPr>
          <a:xfrm>
            <a:off x="7755698" y="460165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AAAC619-0404-4BE6-8F23-DF5E5AF0BBDB}"/>
              </a:ext>
            </a:extLst>
          </p:cNvPr>
          <p:cNvCxnSpPr/>
          <p:nvPr/>
        </p:nvCxnSpPr>
        <p:spPr>
          <a:xfrm>
            <a:off x="7755698" y="682651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96130E53-CB12-49B5-8AA9-5A1484818059}"/>
              </a:ext>
            </a:extLst>
          </p:cNvPr>
          <p:cNvCxnSpPr/>
          <p:nvPr/>
        </p:nvCxnSpPr>
        <p:spPr>
          <a:xfrm>
            <a:off x="7755698" y="703606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Espace réservé du texte 5">
            <a:extLst>
              <a:ext uri="{FF2B5EF4-FFF2-40B4-BE49-F238E27FC236}">
                <a16:creationId xmlns:a16="http://schemas.microsoft.com/office/drawing/2014/main" id="{835FAEDB-F0AC-438C-A1DD-7340D7CDCAB6}"/>
              </a:ext>
            </a:extLst>
          </p:cNvPr>
          <p:cNvSpPr>
            <a:spLocks noGrp="1"/>
          </p:cNvSpPr>
          <p:nvPr>
            <p:ph type="body" sz="quarter" idx="29" hasCustomPrompt="1"/>
          </p:nvPr>
        </p:nvSpPr>
        <p:spPr>
          <a:xfrm>
            <a:off x="5125638" y="217087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24" name="Espace réservé du texte 5">
            <a:extLst>
              <a:ext uri="{FF2B5EF4-FFF2-40B4-BE49-F238E27FC236}">
                <a16:creationId xmlns:a16="http://schemas.microsoft.com/office/drawing/2014/main" id="{281DB4ED-6BF7-4B61-8709-2D6CC179B1D5}"/>
              </a:ext>
            </a:extLst>
          </p:cNvPr>
          <p:cNvSpPr>
            <a:spLocks noGrp="1"/>
          </p:cNvSpPr>
          <p:nvPr>
            <p:ph type="body" sz="quarter" idx="32" hasCustomPrompt="1"/>
          </p:nvPr>
        </p:nvSpPr>
        <p:spPr>
          <a:xfrm>
            <a:off x="2738572" y="217087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25" name="Espace réservé du texte 5">
            <a:extLst>
              <a:ext uri="{FF2B5EF4-FFF2-40B4-BE49-F238E27FC236}">
                <a16:creationId xmlns:a16="http://schemas.microsoft.com/office/drawing/2014/main" id="{422AFA36-D6A0-4129-B138-F1D20EDF4030}"/>
              </a:ext>
            </a:extLst>
          </p:cNvPr>
          <p:cNvSpPr>
            <a:spLocks noGrp="1"/>
          </p:cNvSpPr>
          <p:nvPr>
            <p:ph type="body" sz="quarter" idx="33" hasCustomPrompt="1"/>
          </p:nvPr>
        </p:nvSpPr>
        <p:spPr>
          <a:xfrm>
            <a:off x="351507" y="217087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26" name="Espace réservé du texte 5">
            <a:extLst>
              <a:ext uri="{FF2B5EF4-FFF2-40B4-BE49-F238E27FC236}">
                <a16:creationId xmlns:a16="http://schemas.microsoft.com/office/drawing/2014/main" id="{358DEFEE-3046-4E46-9F94-FB5DF2D47AB5}"/>
              </a:ext>
            </a:extLst>
          </p:cNvPr>
          <p:cNvSpPr>
            <a:spLocks noGrp="1"/>
          </p:cNvSpPr>
          <p:nvPr>
            <p:ph type="body" sz="quarter" idx="34" hasCustomPrompt="1"/>
          </p:nvPr>
        </p:nvSpPr>
        <p:spPr>
          <a:xfrm>
            <a:off x="5125638" y="460165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27" name="Espace réservé du texte 5">
            <a:extLst>
              <a:ext uri="{FF2B5EF4-FFF2-40B4-BE49-F238E27FC236}">
                <a16:creationId xmlns:a16="http://schemas.microsoft.com/office/drawing/2014/main" id="{40E26C4C-2AAB-4156-9F0E-B43E72C94414}"/>
              </a:ext>
            </a:extLst>
          </p:cNvPr>
          <p:cNvSpPr>
            <a:spLocks noGrp="1"/>
          </p:cNvSpPr>
          <p:nvPr>
            <p:ph type="body" sz="quarter" idx="35" hasCustomPrompt="1"/>
          </p:nvPr>
        </p:nvSpPr>
        <p:spPr>
          <a:xfrm>
            <a:off x="2739557" y="460165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28" name="Espace réservé du texte 5">
            <a:extLst>
              <a:ext uri="{FF2B5EF4-FFF2-40B4-BE49-F238E27FC236}">
                <a16:creationId xmlns:a16="http://schemas.microsoft.com/office/drawing/2014/main" id="{6FD664F1-2DF9-4EB8-B3F8-31CDDDB3971E}"/>
              </a:ext>
            </a:extLst>
          </p:cNvPr>
          <p:cNvSpPr>
            <a:spLocks noGrp="1"/>
          </p:cNvSpPr>
          <p:nvPr>
            <p:ph type="body" sz="quarter" idx="36" hasCustomPrompt="1"/>
          </p:nvPr>
        </p:nvSpPr>
        <p:spPr>
          <a:xfrm>
            <a:off x="351507" y="460165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29" name="Espace réservé du texte 5">
            <a:extLst>
              <a:ext uri="{FF2B5EF4-FFF2-40B4-BE49-F238E27FC236}">
                <a16:creationId xmlns:a16="http://schemas.microsoft.com/office/drawing/2014/main" id="{B9EC397E-05E5-4B63-8047-D0E729CC0AA4}"/>
              </a:ext>
            </a:extLst>
          </p:cNvPr>
          <p:cNvSpPr>
            <a:spLocks noGrp="1"/>
          </p:cNvSpPr>
          <p:nvPr>
            <p:ph type="body" sz="quarter" idx="37" hasCustomPrompt="1"/>
          </p:nvPr>
        </p:nvSpPr>
        <p:spPr>
          <a:xfrm>
            <a:off x="5125638" y="703606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30" name="Espace réservé du texte 5">
            <a:extLst>
              <a:ext uri="{FF2B5EF4-FFF2-40B4-BE49-F238E27FC236}">
                <a16:creationId xmlns:a16="http://schemas.microsoft.com/office/drawing/2014/main" id="{79C2D524-93BA-4BB3-B675-9A71D3DD6725}"/>
              </a:ext>
            </a:extLst>
          </p:cNvPr>
          <p:cNvSpPr>
            <a:spLocks noGrp="1"/>
          </p:cNvSpPr>
          <p:nvPr>
            <p:ph type="body" sz="quarter" idx="38" hasCustomPrompt="1"/>
          </p:nvPr>
        </p:nvSpPr>
        <p:spPr>
          <a:xfrm>
            <a:off x="2739558" y="703606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31" name="Espace réservé du texte 5">
            <a:extLst>
              <a:ext uri="{FF2B5EF4-FFF2-40B4-BE49-F238E27FC236}">
                <a16:creationId xmlns:a16="http://schemas.microsoft.com/office/drawing/2014/main" id="{098C142A-2570-41BB-9CF4-EF51AE569835}"/>
              </a:ext>
            </a:extLst>
          </p:cNvPr>
          <p:cNvSpPr>
            <a:spLocks noGrp="1"/>
          </p:cNvSpPr>
          <p:nvPr>
            <p:ph type="body" sz="quarter" idx="39" hasCustomPrompt="1"/>
          </p:nvPr>
        </p:nvSpPr>
        <p:spPr>
          <a:xfrm>
            <a:off x="351507" y="703606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32" name="Espace réservé du texte 8">
            <a:extLst>
              <a:ext uri="{FF2B5EF4-FFF2-40B4-BE49-F238E27FC236}">
                <a16:creationId xmlns:a16="http://schemas.microsoft.com/office/drawing/2014/main" id="{752EA43E-751D-4FD9-BE22-F5877FD25BFA}"/>
              </a:ext>
            </a:extLst>
          </p:cNvPr>
          <p:cNvSpPr>
            <a:spLocks noGrp="1"/>
          </p:cNvSpPr>
          <p:nvPr>
            <p:ph type="body" sz="quarter" idx="40"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33" name="Espace réservé du texte 13">
            <a:extLst>
              <a:ext uri="{FF2B5EF4-FFF2-40B4-BE49-F238E27FC236}">
                <a16:creationId xmlns:a16="http://schemas.microsoft.com/office/drawing/2014/main" id="{918502CA-9D51-4864-8271-7418E90DCCDA}"/>
              </a:ext>
            </a:extLst>
          </p:cNvPr>
          <p:cNvSpPr>
            <a:spLocks noGrp="1"/>
          </p:cNvSpPr>
          <p:nvPr>
            <p:ph type="body" sz="quarter" idx="41"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660675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Instructions supplémentaires">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8"/>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Instructions supplémentaires</a:t>
            </a:r>
          </a:p>
        </p:txBody>
      </p:sp>
    </p:spTree>
    <p:extLst>
      <p:ext uri="{BB962C8B-B14F-4D97-AF65-F5344CB8AC3E}">
        <p14:creationId xmlns:p14="http://schemas.microsoft.com/office/powerpoint/2010/main" val="898013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Utilisation des couleur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3FCA1B-6429-49EE-BAC5-FC3C2B33FBF1}"/>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60C0B1C1-7F35-40EB-992A-1607F263AE14}"/>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5DF78B49-AF56-4051-8181-8E55E771118D}"/>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graphicFrame>
        <p:nvGraphicFramePr>
          <p:cNvPr id="6" name="Table 21">
            <a:extLst>
              <a:ext uri="{FF2B5EF4-FFF2-40B4-BE49-F238E27FC236}">
                <a16:creationId xmlns:a16="http://schemas.microsoft.com/office/drawing/2014/main" id="{07E1057F-F8A9-430B-8E52-1656FB0E64C8}"/>
              </a:ext>
            </a:extLst>
          </p:cNvPr>
          <p:cNvGraphicFramePr>
            <a:graphicFrameLocks noGrp="1"/>
          </p:cNvGraphicFramePr>
          <p:nvPr>
            <p:extLst>
              <p:ext uri="{D42A27DB-BD31-4B8C-83A1-F6EECF244321}">
                <p14:modId xmlns:p14="http://schemas.microsoft.com/office/powerpoint/2010/main" val="644874102"/>
              </p:ext>
            </p:extLst>
          </p:nvPr>
        </p:nvGraphicFramePr>
        <p:xfrm>
          <a:off x="1958186" y="3239474"/>
          <a:ext cx="5462100" cy="1698752"/>
        </p:xfrm>
        <a:graphic>
          <a:graphicData uri="http://schemas.openxmlformats.org/drawingml/2006/table">
            <a:tbl>
              <a:tblPr firstRow="1" bandRow="1">
                <a:tableStyleId>{5C22544A-7EE6-4342-B048-85BDC9FD1C3A}</a:tableStyleId>
              </a:tblPr>
              <a:tblGrid>
                <a:gridCol w="1193400">
                  <a:extLst>
                    <a:ext uri="{9D8B030D-6E8A-4147-A177-3AD203B41FA5}">
                      <a16:colId xmlns:a16="http://schemas.microsoft.com/office/drawing/2014/main" val="20000"/>
                    </a:ext>
                  </a:extLst>
                </a:gridCol>
                <a:gridCol w="4268700">
                  <a:extLst>
                    <a:ext uri="{9D8B030D-6E8A-4147-A177-3AD203B41FA5}">
                      <a16:colId xmlns:a16="http://schemas.microsoft.com/office/drawing/2014/main" val="20001"/>
                    </a:ext>
                  </a:extLst>
                </a:gridCol>
              </a:tblGrid>
              <a:tr h="849376">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fr-CA" sz="2300" b="0" i="0" u="none" strike="noStrike" kern="1200" cap="none" spc="0" normalizeH="0" baseline="0" noProof="0" dirty="0">
                          <a:ln>
                            <a:noFill/>
                          </a:ln>
                          <a:solidFill>
                            <a:srgbClr val="FFFFFF"/>
                          </a:solidFill>
                          <a:effectLst/>
                          <a:uLnTx/>
                          <a:uFillTx/>
                          <a:latin typeface="+mn-lt"/>
                          <a:ea typeface="Arial" charset="0"/>
                          <a:cs typeface="Arial" charset="0"/>
                        </a:rPr>
                        <a:t>RVB : </a:t>
                      </a:r>
                      <a:r>
                        <a:rPr kumimoji="0" lang="fr-CA" sz="2300" b="1" i="0" u="none" strike="noStrike" kern="1200" cap="none" spc="0" normalizeH="0" baseline="0" noProof="0" dirty="0">
                          <a:ln>
                            <a:noFill/>
                          </a:ln>
                          <a:solidFill>
                            <a:srgbClr val="FFFFFF"/>
                          </a:solidFill>
                          <a:effectLst/>
                          <a:uLnTx/>
                          <a:uFillTx/>
                          <a:latin typeface="+mn-lt"/>
                          <a:ea typeface="Arial" charset="0"/>
                          <a:cs typeface="Arial" charset="0"/>
                        </a:rPr>
                        <a:t>0-135-78</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l"/>
                      <a:r>
                        <a:rPr lang="fr-CA" sz="2300" b="0" i="0" noProof="0" dirty="0">
                          <a:solidFill>
                            <a:schemeClr val="tx1"/>
                          </a:solidFill>
                          <a:latin typeface="+mn-lt"/>
                          <a:ea typeface="Arial" charset="0"/>
                        </a:rPr>
                        <a:t>Couleur de contraste primaire utilisée pour les boîtes de titre et </a:t>
                      </a:r>
                      <a:br>
                        <a:rPr lang="fr-CA" sz="2300" b="0" i="0" noProof="0" dirty="0">
                          <a:solidFill>
                            <a:schemeClr val="tx1"/>
                          </a:solidFill>
                          <a:latin typeface="+mn-lt"/>
                          <a:ea typeface="Arial" charset="0"/>
                        </a:rPr>
                      </a:br>
                      <a:r>
                        <a:rPr lang="fr-CA" sz="2300" b="0" i="0" noProof="0" dirty="0">
                          <a:solidFill>
                            <a:schemeClr val="tx1"/>
                          </a:solidFill>
                          <a:latin typeface="+mn-lt"/>
                          <a:ea typeface="Arial" charset="0"/>
                        </a:rPr>
                        <a:t>les boîtes de message</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49376">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fr-CA" sz="2300" b="0" i="0" u="none" strike="noStrike" kern="1200" cap="none" spc="0" normalizeH="0" baseline="0" noProof="0" dirty="0">
                          <a:ln>
                            <a:noFill/>
                          </a:ln>
                          <a:solidFill>
                            <a:schemeClr val="bg1"/>
                          </a:solidFill>
                          <a:effectLst/>
                          <a:uLnTx/>
                          <a:uFillTx/>
                          <a:latin typeface="+mn-lt"/>
                          <a:ea typeface="Arial" charset="0"/>
                          <a:cs typeface="Arial" charset="0"/>
                        </a:rPr>
                        <a:t>RVB : </a:t>
                      </a:r>
                      <a:r>
                        <a:rPr kumimoji="0" lang="fr-CA" sz="2300" b="1" i="0" u="none" strike="noStrike" kern="1200" cap="none" spc="0" normalizeH="0" baseline="0" noProof="0" dirty="0">
                          <a:ln>
                            <a:noFill/>
                          </a:ln>
                          <a:solidFill>
                            <a:schemeClr val="bg1"/>
                          </a:solidFill>
                          <a:effectLst/>
                          <a:uLnTx/>
                          <a:uFillTx/>
                          <a:latin typeface="+mn-lt"/>
                          <a:ea typeface="Arial" charset="0"/>
                          <a:cs typeface="Arial" charset="0"/>
                        </a:rPr>
                        <a:t>107-121-135</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lgn="l"/>
                      <a:r>
                        <a:rPr lang="fr-CA" sz="2300" b="0" i="0" noProof="0" dirty="0">
                          <a:solidFill>
                            <a:schemeClr val="tx1"/>
                          </a:solidFill>
                          <a:latin typeface="+mn-lt"/>
                          <a:ea typeface="Arial" charset="0"/>
                        </a:rPr>
                        <a:t>Couleur de contraste secondaire utilisée en complément de la primaire </a:t>
                      </a:r>
                      <a:br>
                        <a:rPr lang="fr-CA" sz="2300" b="0" i="0" noProof="0" dirty="0">
                          <a:solidFill>
                            <a:schemeClr val="tx1"/>
                          </a:solidFill>
                          <a:latin typeface="+mn-lt"/>
                          <a:ea typeface="Arial" charset="0"/>
                        </a:rPr>
                      </a:br>
                      <a:r>
                        <a:rPr lang="fr-CA" sz="2300" b="0" i="0" noProof="0" dirty="0">
                          <a:solidFill>
                            <a:schemeClr val="tx1"/>
                          </a:solidFill>
                          <a:latin typeface="+mn-lt"/>
                          <a:ea typeface="Arial" charset="0"/>
                        </a:rPr>
                        <a:t>et pour les tableaux</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378A5BBE-D8DA-4AB9-AA63-DB7627966F3B}"/>
              </a:ext>
            </a:extLst>
          </p:cNvPr>
          <p:cNvSpPr/>
          <p:nvPr/>
        </p:nvSpPr>
        <p:spPr bwMode="auto">
          <a:xfrm>
            <a:off x="351135" y="2177683"/>
            <a:ext cx="1151251" cy="844800"/>
          </a:xfrm>
          <a:prstGeom prst="rect">
            <a:avLst/>
          </a:prstGeom>
          <a:noFill/>
          <a:ln>
            <a:solidFill>
              <a:schemeClr val="tx1"/>
            </a:solidFill>
          </a:ln>
          <a:effectLst/>
        </p:spPr>
        <p:txBody>
          <a:bodyPr vert="horz" wrap="square" lIns="91800" tIns="45900" rIns="58293" bIns="29146" numCol="1" rtlCol="0" anchor="t" anchorCtr="0" compatLnSpc="1">
            <a:prstTxWarp prst="textNoShape">
              <a:avLst/>
            </a:prstTxWarp>
          </a:bodyPr>
          <a:lstStyle/>
          <a:p>
            <a:pPr eaLnBrk="0" fontAlgn="base" hangingPunct="0">
              <a:spcBef>
                <a:spcPts val="510"/>
              </a:spcBef>
              <a:spcAft>
                <a:spcPct val="0"/>
              </a:spcAft>
            </a:pPr>
            <a:r>
              <a:rPr lang="fr-CA" sz="1020" b="1" dirty="0">
                <a:solidFill>
                  <a:schemeClr val="tx1"/>
                </a:solidFill>
                <a:latin typeface="+mn-lt"/>
                <a:ea typeface="Arial" charset="0"/>
                <a:cs typeface="Arial" charset="0"/>
              </a:rPr>
              <a:t>10 %</a:t>
            </a:r>
            <a:br>
              <a:rPr lang="fr-CA" sz="1020" b="1" dirty="0">
                <a:solidFill>
                  <a:schemeClr val="tx1"/>
                </a:solidFill>
                <a:latin typeface="+mn-lt"/>
                <a:ea typeface="Arial" charset="0"/>
                <a:cs typeface="Arial" charset="0"/>
              </a:rPr>
            </a:br>
            <a:r>
              <a:rPr lang="fr-CA" sz="893" i="1" dirty="0">
                <a:solidFill>
                  <a:schemeClr val="tx1"/>
                </a:solidFill>
                <a:latin typeface="+mn-lt"/>
                <a:ea typeface="Arial" charset="0"/>
                <a:cs typeface="Arial" charset="0"/>
              </a:rPr>
              <a:t>couleurs vives</a:t>
            </a:r>
          </a:p>
        </p:txBody>
      </p:sp>
      <p:sp>
        <p:nvSpPr>
          <p:cNvPr id="9" name="Rectangle 8">
            <a:extLst>
              <a:ext uri="{FF2B5EF4-FFF2-40B4-BE49-F238E27FC236}">
                <a16:creationId xmlns:a16="http://schemas.microsoft.com/office/drawing/2014/main" id="{F6F37203-0E52-4A1F-89B4-DC900C53E1E6}"/>
              </a:ext>
            </a:extLst>
          </p:cNvPr>
          <p:cNvSpPr/>
          <p:nvPr/>
        </p:nvSpPr>
        <p:spPr bwMode="auto">
          <a:xfrm>
            <a:off x="351135" y="3233801"/>
            <a:ext cx="1151251" cy="1689600"/>
          </a:xfrm>
          <a:prstGeom prst="rect">
            <a:avLst/>
          </a:prstGeom>
          <a:noFill/>
          <a:ln>
            <a:solidFill>
              <a:schemeClr val="tx1"/>
            </a:solidFill>
          </a:ln>
          <a:effectLst/>
        </p:spPr>
        <p:txBody>
          <a:bodyPr vert="horz" wrap="square" lIns="91800" tIns="45900" rIns="58293" bIns="29146" numCol="1" rtlCol="0" anchor="t" anchorCtr="0" compatLnSpc="1">
            <a:prstTxWarp prst="textNoShape">
              <a:avLst/>
            </a:prstTxWarp>
          </a:bodyPr>
          <a:lstStyle/>
          <a:p>
            <a:pPr eaLnBrk="0" fontAlgn="base" hangingPunct="0">
              <a:spcBef>
                <a:spcPts val="510"/>
              </a:spcBef>
              <a:spcAft>
                <a:spcPct val="0"/>
              </a:spcAft>
            </a:pPr>
            <a:r>
              <a:rPr lang="fr-CA" sz="1020" b="1" dirty="0">
                <a:solidFill>
                  <a:schemeClr val="tx1"/>
                </a:solidFill>
                <a:latin typeface="+mn-lt"/>
                <a:ea typeface="Arial" charset="0"/>
                <a:cs typeface="Arial" charset="0"/>
              </a:rPr>
              <a:t>30 %</a:t>
            </a:r>
            <a:br>
              <a:rPr lang="fr-CA" sz="1020" b="1" dirty="0">
                <a:solidFill>
                  <a:schemeClr val="tx1"/>
                </a:solidFill>
                <a:latin typeface="+mn-lt"/>
                <a:ea typeface="Arial" charset="0"/>
                <a:cs typeface="Arial" charset="0"/>
              </a:rPr>
            </a:br>
            <a:r>
              <a:rPr lang="fr-CA" sz="893" i="1" dirty="0">
                <a:solidFill>
                  <a:schemeClr val="tx1"/>
                </a:solidFill>
                <a:latin typeface="+mn-lt"/>
                <a:ea typeface="Arial" charset="0"/>
                <a:cs typeface="Arial" charset="0"/>
              </a:rPr>
              <a:t>couleurs de contraste</a:t>
            </a:r>
          </a:p>
        </p:txBody>
      </p:sp>
      <p:sp>
        <p:nvSpPr>
          <p:cNvPr id="10" name="Rectangle 9">
            <a:extLst>
              <a:ext uri="{FF2B5EF4-FFF2-40B4-BE49-F238E27FC236}">
                <a16:creationId xmlns:a16="http://schemas.microsoft.com/office/drawing/2014/main" id="{85DEF8A1-EA48-4DF1-89BA-AD813C0ED6FC}"/>
              </a:ext>
            </a:extLst>
          </p:cNvPr>
          <p:cNvSpPr/>
          <p:nvPr/>
        </p:nvSpPr>
        <p:spPr bwMode="auto">
          <a:xfrm>
            <a:off x="351135" y="5134812"/>
            <a:ext cx="1151251" cy="2534400"/>
          </a:xfrm>
          <a:prstGeom prst="rect">
            <a:avLst/>
          </a:prstGeom>
          <a:noFill/>
          <a:ln>
            <a:solidFill>
              <a:schemeClr val="tx1"/>
            </a:solidFill>
          </a:ln>
          <a:effectLst/>
        </p:spPr>
        <p:txBody>
          <a:bodyPr vert="horz" wrap="square" lIns="91800" tIns="45900" rIns="58293" bIns="29146" numCol="1" rtlCol="0" anchor="t" anchorCtr="0" compatLnSpc="1">
            <a:prstTxWarp prst="textNoShape">
              <a:avLst/>
            </a:prstTxWarp>
          </a:bodyPr>
          <a:lstStyle/>
          <a:p>
            <a:pPr eaLnBrk="0" fontAlgn="base" hangingPunct="0">
              <a:spcBef>
                <a:spcPts val="510"/>
              </a:spcBef>
              <a:spcAft>
                <a:spcPct val="0"/>
              </a:spcAft>
            </a:pPr>
            <a:r>
              <a:rPr lang="fr-CA" sz="1020" b="1" dirty="0">
                <a:solidFill>
                  <a:schemeClr val="tx1"/>
                </a:solidFill>
                <a:latin typeface="+mn-lt"/>
                <a:ea typeface="Arial" charset="0"/>
                <a:cs typeface="Arial" charset="0"/>
              </a:rPr>
              <a:t>60 %</a:t>
            </a:r>
            <a:br>
              <a:rPr lang="fr-CA" sz="1020" b="1" dirty="0">
                <a:solidFill>
                  <a:schemeClr val="tx1"/>
                </a:solidFill>
                <a:latin typeface="+mn-lt"/>
                <a:ea typeface="Arial" charset="0"/>
                <a:cs typeface="Arial" charset="0"/>
              </a:rPr>
            </a:br>
            <a:r>
              <a:rPr lang="fr-CA" sz="893" i="1" dirty="0">
                <a:solidFill>
                  <a:schemeClr val="tx1"/>
                </a:solidFill>
                <a:latin typeface="+mn-lt"/>
                <a:ea typeface="Arial" charset="0"/>
                <a:cs typeface="Arial" charset="0"/>
              </a:rPr>
              <a:t>autres couleurs, </a:t>
            </a:r>
            <a:br>
              <a:rPr lang="fr-CA" sz="893" i="1" dirty="0">
                <a:solidFill>
                  <a:schemeClr val="tx1"/>
                </a:solidFill>
                <a:latin typeface="+mn-lt"/>
                <a:ea typeface="Arial" charset="0"/>
                <a:cs typeface="Arial" charset="0"/>
              </a:rPr>
            </a:br>
            <a:r>
              <a:rPr lang="fr-CA" sz="893" i="1" dirty="0">
                <a:solidFill>
                  <a:schemeClr val="tx1"/>
                </a:solidFill>
                <a:latin typeface="+mn-lt"/>
                <a:ea typeface="Arial" charset="0"/>
                <a:cs typeface="Arial" charset="0"/>
              </a:rPr>
              <a:t>y compris le blanc</a:t>
            </a:r>
          </a:p>
        </p:txBody>
      </p:sp>
      <p:sp>
        <p:nvSpPr>
          <p:cNvPr id="11" name="Triangle isocèle 10">
            <a:extLst>
              <a:ext uri="{FF2B5EF4-FFF2-40B4-BE49-F238E27FC236}">
                <a16:creationId xmlns:a16="http://schemas.microsoft.com/office/drawing/2014/main" id="{65B5C310-1D3C-4BFA-A42E-E88B69DDB0D6}"/>
              </a:ext>
            </a:extLst>
          </p:cNvPr>
          <p:cNvSpPr/>
          <p:nvPr/>
        </p:nvSpPr>
        <p:spPr>
          <a:xfrm rot="5400000">
            <a:off x="1194247" y="2528484"/>
            <a:ext cx="844800" cy="143214"/>
          </a:xfrm>
          <a:prstGeom prst="triangle">
            <a:avLst/>
          </a:prstGeom>
          <a:solidFill>
            <a:schemeClr val="accent2"/>
          </a:solidFill>
          <a:ln w="12700" cap="flat" cmpd="sng" algn="ctr">
            <a:noFill/>
            <a:prstDash val="solid"/>
            <a:miter lim="800000"/>
          </a:ln>
          <a:effectLst/>
        </p:spPr>
        <p:txBody>
          <a:bodyPr rot="0" spcFirstLastPara="0" vertOverflow="overflow" horzOverflow="overflow" vert="horz" wrap="square" lIns="60244" tIns="21860" rIns="60244" bIns="21860" numCol="1" spcCol="0" rtlCol="0" fromWordArt="0" anchor="ctr" anchorCtr="0" forceAA="0" compatLnSpc="1">
            <a:prstTxWarp prst="textNoShape">
              <a:avLst/>
            </a:prstTxWarp>
            <a:noAutofit/>
          </a:bodyPr>
          <a:lstStyle/>
          <a:p>
            <a:pPr algn="ctr">
              <a:spcBef>
                <a:spcPts val="287"/>
              </a:spcBef>
              <a:defRPr/>
            </a:pPr>
            <a:endParaRPr lang="fr-CA" sz="669" b="1" kern="0" dirty="0">
              <a:solidFill>
                <a:srgbClr val="FFFFFF"/>
              </a:solidFill>
              <a:latin typeface="Arial"/>
            </a:endParaRPr>
          </a:p>
        </p:txBody>
      </p:sp>
      <p:sp>
        <p:nvSpPr>
          <p:cNvPr id="12" name="Triangle isocèle 11">
            <a:extLst>
              <a:ext uri="{FF2B5EF4-FFF2-40B4-BE49-F238E27FC236}">
                <a16:creationId xmlns:a16="http://schemas.microsoft.com/office/drawing/2014/main" id="{C53554C9-1847-4E10-8375-B8C8E617E7E9}"/>
              </a:ext>
            </a:extLst>
          </p:cNvPr>
          <p:cNvSpPr/>
          <p:nvPr/>
        </p:nvSpPr>
        <p:spPr>
          <a:xfrm rot="5400000">
            <a:off x="1194247" y="3584596"/>
            <a:ext cx="844800" cy="143214"/>
          </a:xfrm>
          <a:prstGeom prst="triangle">
            <a:avLst/>
          </a:prstGeom>
          <a:solidFill>
            <a:schemeClr val="accent2"/>
          </a:solidFill>
          <a:ln w="12700" cap="flat" cmpd="sng" algn="ctr">
            <a:noFill/>
            <a:prstDash val="solid"/>
            <a:miter lim="800000"/>
          </a:ln>
          <a:effectLst/>
        </p:spPr>
        <p:txBody>
          <a:bodyPr rot="0" spcFirstLastPara="0" vertOverflow="overflow" horzOverflow="overflow" vert="horz" wrap="square" lIns="60244" tIns="21860" rIns="60244" bIns="21860" numCol="1" spcCol="0" rtlCol="0" fromWordArt="0" anchor="ctr" anchorCtr="0" forceAA="0" compatLnSpc="1">
            <a:prstTxWarp prst="textNoShape">
              <a:avLst/>
            </a:prstTxWarp>
            <a:noAutofit/>
          </a:bodyPr>
          <a:lstStyle/>
          <a:p>
            <a:pPr algn="ctr">
              <a:spcBef>
                <a:spcPts val="287"/>
              </a:spcBef>
              <a:defRPr/>
            </a:pPr>
            <a:endParaRPr lang="fr-CA" sz="669" b="1" kern="0" dirty="0">
              <a:solidFill>
                <a:srgbClr val="FFFFFF"/>
              </a:solidFill>
              <a:latin typeface="Arial"/>
            </a:endParaRPr>
          </a:p>
        </p:txBody>
      </p:sp>
      <p:sp>
        <p:nvSpPr>
          <p:cNvPr id="13" name="Triangle isocèle 12">
            <a:extLst>
              <a:ext uri="{FF2B5EF4-FFF2-40B4-BE49-F238E27FC236}">
                <a16:creationId xmlns:a16="http://schemas.microsoft.com/office/drawing/2014/main" id="{EFE8C43A-00A8-43E1-827D-69710ED01F2F}"/>
              </a:ext>
            </a:extLst>
          </p:cNvPr>
          <p:cNvSpPr/>
          <p:nvPr/>
        </p:nvSpPr>
        <p:spPr>
          <a:xfrm rot="5400000">
            <a:off x="1194247" y="5485609"/>
            <a:ext cx="844800" cy="143214"/>
          </a:xfrm>
          <a:prstGeom prst="triangle">
            <a:avLst/>
          </a:prstGeom>
          <a:solidFill>
            <a:schemeClr val="accent2"/>
          </a:solidFill>
          <a:ln w="12700" cap="flat" cmpd="sng" algn="ctr">
            <a:noFill/>
            <a:prstDash val="solid"/>
            <a:miter lim="800000"/>
          </a:ln>
          <a:effectLst/>
        </p:spPr>
        <p:txBody>
          <a:bodyPr rot="0" spcFirstLastPara="0" vertOverflow="overflow" horzOverflow="overflow" vert="horz" wrap="square" lIns="60244" tIns="21860" rIns="60244" bIns="21860" numCol="1" spcCol="0" rtlCol="0" fromWordArt="0" anchor="ctr" anchorCtr="0" forceAA="0" compatLnSpc="1">
            <a:prstTxWarp prst="textNoShape">
              <a:avLst/>
            </a:prstTxWarp>
            <a:noAutofit/>
          </a:bodyPr>
          <a:lstStyle/>
          <a:p>
            <a:pPr algn="ctr">
              <a:spcBef>
                <a:spcPts val="287"/>
              </a:spcBef>
              <a:defRPr/>
            </a:pPr>
            <a:endParaRPr lang="fr-CA" sz="669" b="1" kern="0" dirty="0">
              <a:solidFill>
                <a:srgbClr val="FFFFFF"/>
              </a:solidFill>
              <a:latin typeface="Arial"/>
            </a:endParaRPr>
          </a:p>
        </p:txBody>
      </p:sp>
      <p:graphicFrame>
        <p:nvGraphicFramePr>
          <p:cNvPr id="14" name="Table 21">
            <a:extLst>
              <a:ext uri="{FF2B5EF4-FFF2-40B4-BE49-F238E27FC236}">
                <a16:creationId xmlns:a16="http://schemas.microsoft.com/office/drawing/2014/main" id="{AA236BF9-7CDF-458E-A38C-EC6F04B96833}"/>
              </a:ext>
            </a:extLst>
          </p:cNvPr>
          <p:cNvGraphicFramePr>
            <a:graphicFrameLocks noGrp="1"/>
          </p:cNvGraphicFramePr>
          <p:nvPr>
            <p:extLst>
              <p:ext uri="{D42A27DB-BD31-4B8C-83A1-F6EECF244321}">
                <p14:modId xmlns:p14="http://schemas.microsoft.com/office/powerpoint/2010/main" val="3374696427"/>
              </p:ext>
            </p:extLst>
          </p:nvPr>
        </p:nvGraphicFramePr>
        <p:xfrm>
          <a:off x="1958186" y="2177683"/>
          <a:ext cx="5462100" cy="849376"/>
        </p:xfrm>
        <a:graphic>
          <a:graphicData uri="http://schemas.openxmlformats.org/drawingml/2006/table">
            <a:tbl>
              <a:tblPr firstRow="1" bandRow="1">
                <a:tableStyleId>{5C22544A-7EE6-4342-B048-85BDC9FD1C3A}</a:tableStyleId>
              </a:tblPr>
              <a:tblGrid>
                <a:gridCol w="1193400">
                  <a:extLst>
                    <a:ext uri="{9D8B030D-6E8A-4147-A177-3AD203B41FA5}">
                      <a16:colId xmlns:a16="http://schemas.microsoft.com/office/drawing/2014/main" val="20000"/>
                    </a:ext>
                  </a:extLst>
                </a:gridCol>
                <a:gridCol w="4268700">
                  <a:extLst>
                    <a:ext uri="{9D8B030D-6E8A-4147-A177-3AD203B41FA5}">
                      <a16:colId xmlns:a16="http://schemas.microsoft.com/office/drawing/2014/main" val="20001"/>
                    </a:ext>
                  </a:extLst>
                </a:gridCol>
              </a:tblGrid>
              <a:tr h="849376">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fr-CA" sz="2300" b="0" i="0" u="none" strike="noStrike" kern="1200" cap="none" spc="0" normalizeH="0" baseline="0" noProof="0" dirty="0">
                          <a:ln>
                            <a:noFill/>
                          </a:ln>
                          <a:solidFill>
                            <a:schemeClr val="tx1"/>
                          </a:solidFill>
                          <a:effectLst/>
                          <a:uLnTx/>
                          <a:uFillTx/>
                          <a:latin typeface="+mn-lt"/>
                          <a:ea typeface="Arial" charset="0"/>
                          <a:cs typeface="Arial" charset="0"/>
                        </a:rPr>
                        <a:t>RVB : </a:t>
                      </a:r>
                      <a:r>
                        <a:rPr kumimoji="0" lang="fr-CA" sz="2300" b="1" i="0" u="none" strike="noStrike" kern="1200" cap="none" spc="0" normalizeH="0" baseline="0" noProof="0" dirty="0">
                          <a:ln>
                            <a:noFill/>
                          </a:ln>
                          <a:solidFill>
                            <a:schemeClr val="tx1"/>
                          </a:solidFill>
                          <a:effectLst/>
                          <a:uLnTx/>
                          <a:uFillTx/>
                          <a:latin typeface="+mn-lt"/>
                          <a:ea typeface="Arial" charset="0"/>
                          <a:cs typeface="Arial" charset="0"/>
                        </a:rPr>
                        <a:t>246-201-60</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1588" algn="l"/>
                      <a:r>
                        <a:rPr lang="fr-CA" sz="2300" b="0" i="0" noProof="0" dirty="0">
                          <a:solidFill>
                            <a:schemeClr val="tx1"/>
                          </a:solidFill>
                          <a:latin typeface="+mn-lt"/>
                          <a:ea typeface="Arial" charset="0"/>
                        </a:rPr>
                        <a:t>Couleur d’accent </a:t>
                      </a:r>
                      <a:r>
                        <a:rPr lang="fr-CA" sz="2300" b="0" i="0" baseline="0" noProof="0" dirty="0">
                          <a:solidFill>
                            <a:schemeClr val="tx1"/>
                          </a:solidFill>
                          <a:latin typeface="+mn-lt"/>
                          <a:ea typeface="Arial" charset="0"/>
                        </a:rPr>
                        <a:t>utilisée pour mettre en évidence un élément particulier </a:t>
                      </a:r>
                      <a:br>
                        <a:rPr lang="fr-CA" sz="2300" b="0" i="0" baseline="0" noProof="0" dirty="0">
                          <a:solidFill>
                            <a:schemeClr val="tx1"/>
                          </a:solidFill>
                          <a:latin typeface="+mn-lt"/>
                          <a:ea typeface="Arial" charset="0"/>
                        </a:rPr>
                      </a:br>
                      <a:r>
                        <a:rPr lang="fr-CA" sz="2300" b="0" i="0" baseline="0" noProof="0" dirty="0">
                          <a:solidFill>
                            <a:schemeClr val="tx1"/>
                          </a:solidFill>
                          <a:latin typeface="+mn-lt"/>
                          <a:ea typeface="Arial" charset="0"/>
                        </a:rPr>
                        <a:t>sur une page</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5" name="Table 21">
            <a:extLst>
              <a:ext uri="{FF2B5EF4-FFF2-40B4-BE49-F238E27FC236}">
                <a16:creationId xmlns:a16="http://schemas.microsoft.com/office/drawing/2014/main" id="{F4614FD2-23CE-4001-98A9-525C7982C45E}"/>
              </a:ext>
            </a:extLst>
          </p:cNvPr>
          <p:cNvGraphicFramePr>
            <a:graphicFrameLocks noGrp="1"/>
          </p:cNvGraphicFramePr>
          <p:nvPr>
            <p:extLst>
              <p:ext uri="{D42A27DB-BD31-4B8C-83A1-F6EECF244321}">
                <p14:modId xmlns:p14="http://schemas.microsoft.com/office/powerpoint/2010/main" val="2012523513"/>
              </p:ext>
            </p:extLst>
          </p:nvPr>
        </p:nvGraphicFramePr>
        <p:xfrm>
          <a:off x="1958186" y="5134812"/>
          <a:ext cx="5462100" cy="2538976"/>
        </p:xfrm>
        <a:graphic>
          <a:graphicData uri="http://schemas.openxmlformats.org/drawingml/2006/table">
            <a:tbl>
              <a:tblPr firstRow="1" bandRow="1">
                <a:tableStyleId>{5C22544A-7EE6-4342-B048-85BDC9FD1C3A}</a:tableStyleId>
              </a:tblPr>
              <a:tblGrid>
                <a:gridCol w="1193400">
                  <a:extLst>
                    <a:ext uri="{9D8B030D-6E8A-4147-A177-3AD203B41FA5}">
                      <a16:colId xmlns:a16="http://schemas.microsoft.com/office/drawing/2014/main" val="20000"/>
                    </a:ext>
                  </a:extLst>
                </a:gridCol>
                <a:gridCol w="4268700">
                  <a:extLst>
                    <a:ext uri="{9D8B030D-6E8A-4147-A177-3AD203B41FA5}">
                      <a16:colId xmlns:a16="http://schemas.microsoft.com/office/drawing/2014/main" val="20001"/>
                    </a:ext>
                  </a:extLst>
                </a:gridCol>
              </a:tblGrid>
              <a:tr h="844800">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fr-CA" sz="2300" b="0" i="0" u="none" strike="noStrike" kern="1200" cap="none" spc="0" normalizeH="0" baseline="0" noProof="0" dirty="0">
                          <a:ln>
                            <a:noFill/>
                          </a:ln>
                          <a:solidFill>
                            <a:srgbClr val="FFFFFF"/>
                          </a:solidFill>
                          <a:effectLst/>
                          <a:uLnTx/>
                          <a:uFillTx/>
                          <a:latin typeface="+mn-lt"/>
                          <a:ea typeface="Arial" charset="0"/>
                          <a:cs typeface="Arial" charset="0"/>
                        </a:rPr>
                        <a:t>RVB : </a:t>
                      </a:r>
                      <a:r>
                        <a:rPr kumimoji="0" lang="fr-CA" sz="2300" b="1" i="0" u="none" strike="noStrike" kern="1200" cap="none" spc="0" normalizeH="0" baseline="0" noProof="0" dirty="0">
                          <a:ln>
                            <a:noFill/>
                          </a:ln>
                          <a:solidFill>
                            <a:srgbClr val="FFFFFF"/>
                          </a:solidFill>
                          <a:effectLst/>
                          <a:uLnTx/>
                          <a:uFillTx/>
                          <a:latin typeface="+mn-lt"/>
                          <a:ea typeface="Arial" charset="0"/>
                          <a:cs typeface="Arial" charset="0"/>
                        </a:rPr>
                        <a:t>105-180-197</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indent="0" algn="l"/>
                      <a:r>
                        <a:rPr lang="fr-CA" sz="2300" b="0" i="0" noProof="0" dirty="0">
                          <a:solidFill>
                            <a:schemeClr val="tx1"/>
                          </a:solidFill>
                          <a:latin typeface="+mn-lt"/>
                          <a:ea typeface="Arial" charset="0"/>
                        </a:rPr>
                        <a:t>Couleur additionnelle pour les graphiques</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44800">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fr-CA" sz="2300" b="0" i="0" u="none" strike="noStrike" kern="1200" cap="none" spc="0" normalizeH="0" baseline="0" noProof="0" dirty="0">
                          <a:ln>
                            <a:noFill/>
                          </a:ln>
                          <a:solidFill>
                            <a:schemeClr val="bg1"/>
                          </a:solidFill>
                          <a:effectLst/>
                          <a:uLnTx/>
                          <a:uFillTx/>
                          <a:latin typeface="+mn-lt"/>
                          <a:ea typeface="Arial" charset="0"/>
                          <a:cs typeface="Arial" charset="0"/>
                        </a:rPr>
                        <a:t>RVB : </a:t>
                      </a:r>
                      <a:r>
                        <a:rPr kumimoji="0" lang="fr-CA" sz="2300" b="1" i="0" u="none" strike="noStrike" kern="1200" cap="none" spc="0" normalizeH="0" baseline="0" noProof="0" dirty="0">
                          <a:ln>
                            <a:noFill/>
                          </a:ln>
                          <a:solidFill>
                            <a:schemeClr val="bg1"/>
                          </a:solidFill>
                          <a:effectLst/>
                          <a:uLnTx/>
                          <a:uFillTx/>
                          <a:latin typeface="+mn-lt"/>
                          <a:ea typeface="Arial" charset="0"/>
                          <a:cs typeface="Arial" charset="0"/>
                        </a:rPr>
                        <a:t>142-201-169</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indent="0" algn="l"/>
                      <a:r>
                        <a:rPr lang="fr-CA" sz="2300" b="0" i="0" noProof="0" dirty="0">
                          <a:solidFill>
                            <a:schemeClr val="tx1"/>
                          </a:solidFill>
                          <a:latin typeface="+mn-lt"/>
                          <a:ea typeface="Arial" charset="0"/>
                        </a:rPr>
                        <a:t>Couleur additionnelle pour les graphiques</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9376">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fr-CA" sz="2300" b="0" i="0" u="none" strike="noStrike" kern="1200" cap="none" spc="0" normalizeH="0" baseline="0" noProof="0" dirty="0">
                          <a:ln>
                            <a:noFill/>
                          </a:ln>
                          <a:solidFill>
                            <a:schemeClr val="bg1"/>
                          </a:solidFill>
                          <a:effectLst/>
                          <a:uLnTx/>
                          <a:uFillTx/>
                          <a:latin typeface="+mn-lt"/>
                          <a:ea typeface="Arial" charset="0"/>
                          <a:cs typeface="Arial" charset="0"/>
                        </a:rPr>
                        <a:t>RVB : </a:t>
                      </a:r>
                      <a:r>
                        <a:rPr kumimoji="0" lang="fr-CA" sz="2300" b="1" i="0" u="none" strike="noStrike" kern="1200" cap="none" spc="0" normalizeH="0" baseline="0" noProof="0" dirty="0">
                          <a:ln>
                            <a:noFill/>
                          </a:ln>
                          <a:solidFill>
                            <a:schemeClr val="bg1"/>
                          </a:solidFill>
                          <a:effectLst/>
                          <a:uLnTx/>
                          <a:uFillTx/>
                          <a:latin typeface="+mn-lt"/>
                          <a:ea typeface="Arial" charset="0"/>
                          <a:cs typeface="Arial" charset="0"/>
                        </a:rPr>
                        <a:t>168-179-178</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gn="l"/>
                      <a:r>
                        <a:rPr lang="fr-CA" sz="2300" b="0" i="0" noProof="0" dirty="0">
                          <a:solidFill>
                            <a:schemeClr val="tx1"/>
                          </a:solidFill>
                          <a:latin typeface="+mn-lt"/>
                          <a:ea typeface="Arial" charset="0"/>
                        </a:rPr>
                        <a:t>Couleur utilisée principalement pour les bulles et les tableaux </a:t>
                      </a:r>
                      <a:br>
                        <a:rPr lang="fr-CA" sz="2300" b="0" i="0" noProof="0" dirty="0">
                          <a:solidFill>
                            <a:schemeClr val="tx1"/>
                          </a:solidFill>
                          <a:latin typeface="+mn-lt"/>
                          <a:ea typeface="Arial" charset="0"/>
                        </a:rPr>
                      </a:br>
                      <a:r>
                        <a:rPr lang="fr-CA" sz="2300" b="0" i="0" noProof="0" dirty="0">
                          <a:solidFill>
                            <a:schemeClr val="tx1"/>
                          </a:solidFill>
                          <a:latin typeface="+mn-lt"/>
                          <a:ea typeface="Arial" charset="0"/>
                        </a:rPr>
                        <a:t>avec 2 niveaux d’en-tête</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2723068"/>
                  </a:ext>
                </a:extLst>
              </a:tr>
            </a:tbl>
          </a:graphicData>
        </a:graphic>
      </p:graphicFrame>
      <p:sp>
        <p:nvSpPr>
          <p:cNvPr id="18" name="ZoneTexte 17">
            <a:extLst>
              <a:ext uri="{FF2B5EF4-FFF2-40B4-BE49-F238E27FC236}">
                <a16:creationId xmlns:a16="http://schemas.microsoft.com/office/drawing/2014/main" id="{62C4E7F3-1A27-4B52-8C68-AB0E9FA3E98C}"/>
              </a:ext>
            </a:extLst>
          </p:cNvPr>
          <p:cNvSpPr txBox="1"/>
          <p:nvPr/>
        </p:nvSpPr>
        <p:spPr>
          <a:xfrm>
            <a:off x="351135" y="591360"/>
            <a:ext cx="7068600" cy="1478400"/>
          </a:xfrm>
          <a:prstGeom prst="rect">
            <a:avLst/>
          </a:prstGeom>
          <a:noFill/>
        </p:spPr>
        <p:txBody>
          <a:bodyPr wrap="square" lIns="0" tIns="0" rIns="0" bIns="0" rtlCol="0" anchor="ctr">
            <a:noAutofit/>
          </a:bodyPr>
          <a:lstStyle/>
          <a:p>
            <a:pPr algn="l">
              <a:lnSpc>
                <a:spcPct val="85000"/>
              </a:lnSpc>
              <a:spcBef>
                <a:spcPts val="0"/>
              </a:spcBef>
            </a:pPr>
            <a:r>
              <a:rPr lang="fr-CA" sz="2295" b="1" dirty="0"/>
              <a:t>Utilisez les </a:t>
            </a:r>
            <a:r>
              <a:rPr lang="fr-CA" sz="2295" b="1" dirty="0">
                <a:solidFill>
                  <a:schemeClr val="accent1"/>
                </a:solidFill>
              </a:rPr>
              <a:t>couleurs de Desjardins </a:t>
            </a:r>
            <a:r>
              <a:rPr lang="fr-CA" sz="2295" b="1" dirty="0"/>
              <a:t>de manière cohérente </a:t>
            </a:r>
            <a:br>
              <a:rPr lang="fr-CA" sz="2295" b="1" dirty="0"/>
            </a:br>
            <a:r>
              <a:rPr lang="fr-CA" sz="2295" b="1" dirty="0"/>
              <a:t>pour créer du contraste et de la hiérarchie</a:t>
            </a:r>
            <a:endParaRPr lang="fr-CA" sz="1148" b="1" dirty="0"/>
          </a:p>
        </p:txBody>
      </p:sp>
      <p:sp>
        <p:nvSpPr>
          <p:cNvPr id="20" name="Rectangle 19">
            <a:extLst>
              <a:ext uri="{FF2B5EF4-FFF2-40B4-BE49-F238E27FC236}">
                <a16:creationId xmlns:a16="http://schemas.microsoft.com/office/drawing/2014/main" id="{2472EC17-EA21-4410-8AE6-6CBD8AB70EFB}"/>
              </a:ext>
            </a:extLst>
          </p:cNvPr>
          <p:cNvSpPr/>
          <p:nvPr/>
        </p:nvSpPr>
        <p:spPr bwMode="auto">
          <a:xfrm>
            <a:off x="351136" y="7880717"/>
            <a:ext cx="1151250" cy="1478400"/>
          </a:xfrm>
          <a:prstGeom prst="rect">
            <a:avLst/>
          </a:prstGeom>
          <a:solidFill>
            <a:schemeClr val="bg1"/>
          </a:solidFill>
          <a:ln>
            <a:solidFill>
              <a:schemeClr val="tx1"/>
            </a:solidFill>
          </a:ln>
          <a:effectLst/>
        </p:spPr>
        <p:txBody>
          <a:bodyPr vert="horz" wrap="square" lIns="91800" tIns="45900" rIns="57375" bIns="45900" numCol="1" rtlCol="0" anchor="t" anchorCtr="0" compatLnSpc="1">
            <a:prstTxWarp prst="textNoShape">
              <a:avLst/>
            </a:prstTxWarp>
          </a:bodyPr>
          <a:lstStyle/>
          <a:p>
            <a:pPr marL="0" marR="0" lvl="0" indent="0" defTabSz="582930" eaLnBrk="0" fontAlgn="base" latinLnBrk="0" hangingPunct="0">
              <a:lnSpc>
                <a:spcPct val="100000"/>
              </a:lnSpc>
              <a:spcBef>
                <a:spcPct val="50000"/>
              </a:spcBef>
              <a:spcAft>
                <a:spcPct val="0"/>
              </a:spcAft>
              <a:buClrTx/>
              <a:buSzTx/>
              <a:buFontTx/>
              <a:buNone/>
              <a:tabLst/>
              <a:defRPr/>
            </a:pPr>
            <a:r>
              <a:rPr kumimoji="0" lang="fr-CA" sz="1020" b="1" i="0" u="none" strike="noStrike" kern="0" cap="none" spc="0" normalizeH="0" baseline="0" noProof="0" dirty="0">
                <a:ln>
                  <a:noFill/>
                </a:ln>
                <a:solidFill>
                  <a:schemeClr val="tx1"/>
                </a:solidFill>
                <a:effectLst/>
                <a:uLnTx/>
                <a:uFillTx/>
                <a:latin typeface="+mn-lt"/>
                <a:ea typeface="Arial" charset="0"/>
                <a:cs typeface="Arial" charset="0"/>
              </a:rPr>
              <a:t>Couleurs</a:t>
            </a:r>
            <a:r>
              <a:rPr kumimoji="0" lang="fr-CA" sz="1020" b="1" i="0" u="none" strike="noStrike" kern="0" cap="none" spc="0" normalizeH="0" noProof="0" dirty="0">
                <a:ln>
                  <a:noFill/>
                </a:ln>
                <a:solidFill>
                  <a:schemeClr val="tx1"/>
                </a:solidFill>
                <a:effectLst/>
                <a:uLnTx/>
                <a:uFillTx/>
                <a:latin typeface="+mn-lt"/>
                <a:ea typeface="Arial" charset="0"/>
                <a:cs typeface="Arial" charset="0"/>
              </a:rPr>
              <a:t> de tableau de bord</a:t>
            </a:r>
            <a:endParaRPr kumimoji="0" lang="fr-CA" sz="893" b="1" i="1" u="none" strike="noStrike" kern="0" cap="none" spc="0" normalizeH="0" baseline="0" noProof="0" dirty="0">
              <a:ln>
                <a:noFill/>
              </a:ln>
              <a:solidFill>
                <a:schemeClr val="tx1"/>
              </a:solidFill>
              <a:effectLst/>
              <a:uLnTx/>
              <a:uFillTx/>
              <a:latin typeface="+mn-lt"/>
              <a:ea typeface="Arial" charset="0"/>
              <a:cs typeface="Arial" charset="0"/>
            </a:endParaRPr>
          </a:p>
        </p:txBody>
      </p:sp>
      <p:sp>
        <p:nvSpPr>
          <p:cNvPr id="33" name="Triangle isocèle 32">
            <a:extLst>
              <a:ext uri="{FF2B5EF4-FFF2-40B4-BE49-F238E27FC236}">
                <a16:creationId xmlns:a16="http://schemas.microsoft.com/office/drawing/2014/main" id="{02AA7DE2-77D1-4B0F-AF11-D4751957B9D3}"/>
              </a:ext>
            </a:extLst>
          </p:cNvPr>
          <p:cNvSpPr/>
          <p:nvPr/>
        </p:nvSpPr>
        <p:spPr>
          <a:xfrm rot="5400000">
            <a:off x="1195140" y="8223810"/>
            <a:ext cx="844800" cy="145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p>
        </p:txBody>
      </p:sp>
      <p:grpSp>
        <p:nvGrpSpPr>
          <p:cNvPr id="34" name="Groupe 33">
            <a:extLst>
              <a:ext uri="{FF2B5EF4-FFF2-40B4-BE49-F238E27FC236}">
                <a16:creationId xmlns:a16="http://schemas.microsoft.com/office/drawing/2014/main" id="{447DF5CD-87D0-4949-921E-9C964A4AFCA5}"/>
              </a:ext>
            </a:extLst>
          </p:cNvPr>
          <p:cNvGrpSpPr/>
          <p:nvPr/>
        </p:nvGrpSpPr>
        <p:grpSpPr>
          <a:xfrm>
            <a:off x="1958186" y="7880717"/>
            <a:ext cx="1691836" cy="1478400"/>
            <a:chOff x="3071664" y="5399704"/>
            <a:chExt cx="2653860" cy="1008000"/>
          </a:xfrm>
        </p:grpSpPr>
        <p:sp>
          <p:nvSpPr>
            <p:cNvPr id="23" name="Rectangle 22">
              <a:extLst>
                <a:ext uri="{FF2B5EF4-FFF2-40B4-BE49-F238E27FC236}">
                  <a16:creationId xmlns:a16="http://schemas.microsoft.com/office/drawing/2014/main" id="{A3768530-2366-4E71-A815-515CC5312917}"/>
                </a:ext>
              </a:extLst>
            </p:cNvPr>
            <p:cNvSpPr/>
            <p:nvPr/>
          </p:nvSpPr>
          <p:spPr>
            <a:xfrm>
              <a:off x="3071664" y="5399705"/>
              <a:ext cx="2653860" cy="392261"/>
            </a:xfrm>
            <a:prstGeom prst="rect">
              <a:avLst/>
            </a:prstGeom>
            <a:solidFill>
              <a:srgbClr val="00874E"/>
            </a:solidFill>
            <a:ln w="12700" cap="flat" cmpd="sng" algn="ctr">
              <a:noFill/>
              <a:prstDash val="solid"/>
              <a:miter lim="800000"/>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290453" eaLnBrk="0" fontAlgn="base" latinLnBrk="0" hangingPunct="0">
                <a:lnSpc>
                  <a:spcPct val="100000"/>
                </a:lnSpc>
                <a:spcBef>
                  <a:spcPct val="50000"/>
                </a:spcBef>
                <a:spcAft>
                  <a:spcPct val="0"/>
                </a:spcAft>
                <a:buClr>
                  <a:srgbClr val="212121"/>
                </a:buClr>
                <a:buSzTx/>
                <a:buFontTx/>
                <a:buNone/>
                <a:tabLst/>
                <a:defRPr/>
              </a:pPr>
              <a:r>
                <a:rPr kumimoji="0" lang="fr-CA" sz="1020" b="0" i="0" u="none" strike="noStrike" kern="0" cap="none" spc="0" normalizeH="0" baseline="0" noProof="0" dirty="0">
                  <a:ln>
                    <a:noFill/>
                  </a:ln>
                  <a:solidFill>
                    <a:prstClr val="white"/>
                  </a:solidFill>
                  <a:effectLst/>
                  <a:uLnTx/>
                  <a:uFillTx/>
                  <a:latin typeface="+mn-lt"/>
                  <a:ea typeface="Arial" charset="0"/>
                  <a:cs typeface="Arial" charset="0"/>
                </a:rPr>
                <a:t>RVB : </a:t>
              </a:r>
              <a:r>
                <a:rPr kumimoji="0" lang="fr-CA" sz="1020" b="1" i="0" u="none" strike="noStrike" kern="0" cap="none" spc="0" normalizeH="0" baseline="0" noProof="0" dirty="0">
                  <a:ln>
                    <a:noFill/>
                  </a:ln>
                  <a:solidFill>
                    <a:prstClr val="white"/>
                  </a:solidFill>
                  <a:effectLst/>
                  <a:uLnTx/>
                  <a:uFillTx/>
                  <a:latin typeface="+mn-lt"/>
                  <a:ea typeface="Arial" charset="0"/>
                  <a:cs typeface="Arial" charset="0"/>
                </a:rPr>
                <a:t>0-135-78</a:t>
              </a:r>
            </a:p>
          </p:txBody>
        </p:sp>
        <p:sp>
          <p:nvSpPr>
            <p:cNvPr id="22" name="Rectangle 21">
              <a:extLst>
                <a:ext uri="{FF2B5EF4-FFF2-40B4-BE49-F238E27FC236}">
                  <a16:creationId xmlns:a16="http://schemas.microsoft.com/office/drawing/2014/main" id="{CE297DE2-11B2-44B8-A276-DC8B56083DE0}"/>
                </a:ext>
              </a:extLst>
            </p:cNvPr>
            <p:cNvSpPr/>
            <p:nvPr/>
          </p:nvSpPr>
          <p:spPr>
            <a:xfrm>
              <a:off x="3071664" y="5399704"/>
              <a:ext cx="2653860" cy="1008000"/>
            </a:xfrm>
            <a:prstGeom prst="rect">
              <a:avLst/>
            </a:prstGeom>
            <a:noFill/>
            <a:ln w="12700" cap="flat" cmpd="sng" algn="ctr">
              <a:solidFill>
                <a:schemeClr val="accent2"/>
              </a:solidFill>
              <a:prstDash val="solid"/>
              <a:miter lim="800000"/>
            </a:ln>
            <a:effectLst/>
          </p:spPr>
          <p:txBody>
            <a:bodyPr rot="0" spcFirstLastPara="0" vertOverflow="overflow" horzOverflow="overflow" vert="horz" wrap="square" lIns="36000" tIns="396000" rIns="36000" bIns="45720" numCol="1" spcCol="0" rtlCol="0" fromWordArt="0" anchor="ctr" anchorCtr="0" forceAA="0" compatLnSpc="1">
              <a:prstTxWarp prst="textNoShape">
                <a:avLst/>
              </a:prstTxWarp>
              <a:noAutofit/>
            </a:bodyPr>
            <a:lstStyle/>
            <a:p>
              <a:pPr marL="0" marR="0" lvl="0" indent="0" algn="ctr" defTabSz="290453" eaLnBrk="0" fontAlgn="base" latinLnBrk="0" hangingPunct="0">
                <a:lnSpc>
                  <a:spcPct val="100000"/>
                </a:lnSpc>
                <a:spcBef>
                  <a:spcPct val="50000"/>
                </a:spcBef>
                <a:spcAft>
                  <a:spcPct val="0"/>
                </a:spcAft>
                <a:buClr>
                  <a:srgbClr val="212121"/>
                </a:buClr>
                <a:buSzTx/>
                <a:buFontTx/>
                <a:buNone/>
                <a:tabLst/>
                <a:defRPr/>
              </a:pPr>
              <a:r>
                <a:rPr kumimoji="0" lang="fr-CA" sz="1020" b="0" i="0" u="none" strike="noStrike" kern="0" cap="none" spc="0" normalizeH="0" baseline="0" noProof="0" dirty="0">
                  <a:ln>
                    <a:noFill/>
                  </a:ln>
                  <a:solidFill>
                    <a:schemeClr val="tx1"/>
                  </a:solidFill>
                  <a:effectLst/>
                  <a:uLnTx/>
                  <a:uFillTx/>
                  <a:latin typeface="+mn-lt"/>
                  <a:ea typeface="Arial" charset="0"/>
                  <a:cs typeface="Arial" charset="0"/>
                </a:rPr>
                <a:t>Égale ou supérieure </a:t>
              </a:r>
              <a:br>
                <a:rPr kumimoji="0" lang="fr-CA" sz="1020" b="0" i="0" u="none" strike="noStrike" kern="0" cap="none" spc="0" normalizeH="0" baseline="0" noProof="0" dirty="0">
                  <a:ln>
                    <a:noFill/>
                  </a:ln>
                  <a:solidFill>
                    <a:schemeClr val="tx1"/>
                  </a:solidFill>
                  <a:effectLst/>
                  <a:uLnTx/>
                  <a:uFillTx/>
                  <a:latin typeface="+mn-lt"/>
                  <a:ea typeface="Arial" charset="0"/>
                  <a:cs typeface="Arial" charset="0"/>
                </a:rPr>
              </a:br>
              <a:r>
                <a:rPr kumimoji="0" lang="fr-CA" sz="1020" b="0" i="0" u="none" strike="noStrike" kern="0" cap="none" spc="0" normalizeH="0" baseline="0" noProof="0" dirty="0">
                  <a:ln>
                    <a:noFill/>
                  </a:ln>
                  <a:solidFill>
                    <a:schemeClr val="tx1"/>
                  </a:solidFill>
                  <a:effectLst/>
                  <a:uLnTx/>
                  <a:uFillTx/>
                  <a:latin typeface="+mn-lt"/>
                  <a:ea typeface="Arial" charset="0"/>
                  <a:cs typeface="Arial" charset="0"/>
                </a:rPr>
                <a:t>au point de référence</a:t>
              </a:r>
            </a:p>
          </p:txBody>
        </p:sp>
      </p:grpSp>
      <p:grpSp>
        <p:nvGrpSpPr>
          <p:cNvPr id="36" name="Groupe 35">
            <a:extLst>
              <a:ext uri="{FF2B5EF4-FFF2-40B4-BE49-F238E27FC236}">
                <a16:creationId xmlns:a16="http://schemas.microsoft.com/office/drawing/2014/main" id="{CB276951-9612-4DAA-AEFD-CE0C61C06505}"/>
              </a:ext>
            </a:extLst>
          </p:cNvPr>
          <p:cNvGrpSpPr/>
          <p:nvPr/>
        </p:nvGrpSpPr>
        <p:grpSpPr>
          <a:xfrm>
            <a:off x="5727899" y="7880717"/>
            <a:ext cx="1691836" cy="1478400"/>
            <a:chOff x="8984940" y="5399704"/>
            <a:chExt cx="2653860" cy="1008000"/>
          </a:xfrm>
        </p:grpSpPr>
        <p:sp>
          <p:nvSpPr>
            <p:cNvPr id="27" name="Rectangle 26">
              <a:extLst>
                <a:ext uri="{FF2B5EF4-FFF2-40B4-BE49-F238E27FC236}">
                  <a16:creationId xmlns:a16="http://schemas.microsoft.com/office/drawing/2014/main" id="{8D10D8F1-8076-48A4-B743-339A865F7718}"/>
                </a:ext>
              </a:extLst>
            </p:cNvPr>
            <p:cNvSpPr/>
            <p:nvPr/>
          </p:nvSpPr>
          <p:spPr>
            <a:xfrm>
              <a:off x="8984940" y="5399705"/>
              <a:ext cx="2653860" cy="392261"/>
            </a:xfrm>
            <a:prstGeom prst="rect">
              <a:avLst/>
            </a:prstGeom>
            <a:solidFill>
              <a:srgbClr val="CA241A"/>
            </a:solidFill>
            <a:ln w="12700" cap="flat" cmpd="sng" algn="ctr">
              <a:noFill/>
              <a:prstDash val="solid"/>
              <a:miter lim="800000"/>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290453" eaLnBrk="0" fontAlgn="base" latinLnBrk="0" hangingPunct="0">
                <a:lnSpc>
                  <a:spcPct val="100000"/>
                </a:lnSpc>
                <a:spcBef>
                  <a:spcPct val="50000"/>
                </a:spcBef>
                <a:spcAft>
                  <a:spcPct val="0"/>
                </a:spcAft>
                <a:buClr>
                  <a:srgbClr val="212121"/>
                </a:buClr>
                <a:buSzTx/>
                <a:buFontTx/>
                <a:buNone/>
                <a:tabLst/>
                <a:defRPr/>
              </a:pPr>
              <a:r>
                <a:rPr kumimoji="0" lang="fr-CA" sz="1020" b="0" i="0" u="none" strike="noStrike" kern="0" cap="none" spc="0" normalizeH="0" baseline="0" noProof="0" dirty="0">
                  <a:ln>
                    <a:noFill/>
                  </a:ln>
                  <a:solidFill>
                    <a:prstClr val="white"/>
                  </a:solidFill>
                  <a:effectLst/>
                  <a:uLnTx/>
                  <a:uFillTx/>
                  <a:latin typeface="+mn-lt"/>
                  <a:ea typeface="Arial" charset="0"/>
                  <a:cs typeface="Arial" charset="0"/>
                </a:rPr>
                <a:t>RVB : </a:t>
              </a:r>
              <a:r>
                <a:rPr kumimoji="0" lang="fr-CA" sz="1020" b="1" i="0" u="none" strike="noStrike" kern="0" cap="none" spc="0" normalizeH="0" baseline="0" noProof="0" dirty="0">
                  <a:ln>
                    <a:noFill/>
                  </a:ln>
                  <a:solidFill>
                    <a:prstClr val="white"/>
                  </a:solidFill>
                  <a:effectLst/>
                  <a:uLnTx/>
                  <a:uFillTx/>
                  <a:latin typeface="+mn-lt"/>
                  <a:ea typeface="Arial" charset="0"/>
                  <a:cs typeface="Arial" charset="0"/>
                </a:rPr>
                <a:t>202-36-26</a:t>
              </a:r>
            </a:p>
          </p:txBody>
        </p:sp>
        <p:sp>
          <p:nvSpPr>
            <p:cNvPr id="26" name="Rectangle 25">
              <a:extLst>
                <a:ext uri="{FF2B5EF4-FFF2-40B4-BE49-F238E27FC236}">
                  <a16:creationId xmlns:a16="http://schemas.microsoft.com/office/drawing/2014/main" id="{18E2DC9C-7E6B-4A22-A068-833F8AED3616}"/>
                </a:ext>
              </a:extLst>
            </p:cNvPr>
            <p:cNvSpPr/>
            <p:nvPr/>
          </p:nvSpPr>
          <p:spPr>
            <a:xfrm>
              <a:off x="8984940" y="5399704"/>
              <a:ext cx="2653860" cy="1008000"/>
            </a:xfrm>
            <a:prstGeom prst="rect">
              <a:avLst/>
            </a:prstGeom>
            <a:noFill/>
            <a:ln w="12700" cap="flat" cmpd="sng" algn="ctr">
              <a:solidFill>
                <a:schemeClr val="accent2"/>
              </a:solidFill>
              <a:prstDash val="solid"/>
              <a:miter lim="800000"/>
            </a:ln>
            <a:effectLst/>
          </p:spPr>
          <p:txBody>
            <a:bodyPr rot="0" spcFirstLastPara="0" vertOverflow="overflow" horzOverflow="overflow" vert="horz" wrap="square" lIns="36000" tIns="396000" rIns="36000" bIns="45720" numCol="1" spcCol="0" rtlCol="0" fromWordArt="0" anchor="ctr" anchorCtr="0" forceAA="0" compatLnSpc="1">
              <a:prstTxWarp prst="textNoShape">
                <a:avLst/>
              </a:prstTxWarp>
              <a:noAutofit/>
            </a:bodyPr>
            <a:lstStyle/>
            <a:p>
              <a:pPr lvl="0" algn="ctr" defTabSz="290453" eaLnBrk="0" fontAlgn="base" hangingPunct="0">
                <a:spcBef>
                  <a:spcPct val="50000"/>
                </a:spcBef>
                <a:spcAft>
                  <a:spcPct val="0"/>
                </a:spcAft>
                <a:buClr>
                  <a:srgbClr val="212121"/>
                </a:buClr>
                <a:defRPr/>
              </a:pPr>
              <a:r>
                <a:rPr lang="fr-CA" sz="1020" noProof="0" dirty="0">
                  <a:solidFill>
                    <a:schemeClr val="tx1"/>
                  </a:solidFill>
                  <a:latin typeface="+mn-lt"/>
                </a:rPr>
                <a:t>Inférieure au point de référence de plus de 5 %</a:t>
              </a:r>
              <a:endParaRPr lang="fr-CA" sz="1020" kern="0" noProof="0" dirty="0">
                <a:solidFill>
                  <a:schemeClr val="tx1"/>
                </a:solidFill>
                <a:latin typeface="+mn-lt"/>
                <a:ea typeface="Arial" charset="0"/>
                <a:cs typeface="Arial" charset="0"/>
              </a:endParaRPr>
            </a:p>
          </p:txBody>
        </p:sp>
      </p:grpSp>
      <p:grpSp>
        <p:nvGrpSpPr>
          <p:cNvPr id="35" name="Groupe 34">
            <a:extLst>
              <a:ext uri="{FF2B5EF4-FFF2-40B4-BE49-F238E27FC236}">
                <a16:creationId xmlns:a16="http://schemas.microsoft.com/office/drawing/2014/main" id="{A841B4B2-1475-450F-ADBA-FB814DD3857D}"/>
              </a:ext>
            </a:extLst>
          </p:cNvPr>
          <p:cNvGrpSpPr/>
          <p:nvPr/>
        </p:nvGrpSpPr>
        <p:grpSpPr>
          <a:xfrm>
            <a:off x="3843042" y="7880717"/>
            <a:ext cx="1691836" cy="1478400"/>
            <a:chOff x="6028302" y="5399704"/>
            <a:chExt cx="2653860" cy="1008000"/>
          </a:xfrm>
        </p:grpSpPr>
        <p:sp>
          <p:nvSpPr>
            <p:cNvPr id="31" name="Rectangle 30">
              <a:extLst>
                <a:ext uri="{FF2B5EF4-FFF2-40B4-BE49-F238E27FC236}">
                  <a16:creationId xmlns:a16="http://schemas.microsoft.com/office/drawing/2014/main" id="{A203AAFF-EF24-42C6-A171-2850AC4B7D26}"/>
                </a:ext>
              </a:extLst>
            </p:cNvPr>
            <p:cNvSpPr/>
            <p:nvPr/>
          </p:nvSpPr>
          <p:spPr>
            <a:xfrm>
              <a:off x="6028302" y="5399705"/>
              <a:ext cx="2653860" cy="392261"/>
            </a:xfrm>
            <a:prstGeom prst="rect">
              <a:avLst/>
            </a:prstGeom>
            <a:solidFill>
              <a:srgbClr val="F6C93C"/>
            </a:solidFill>
            <a:ln w="12700" cap="flat" cmpd="sng" algn="ctr">
              <a:noFill/>
              <a:prstDash val="solid"/>
              <a:miter lim="800000"/>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290453" eaLnBrk="0" fontAlgn="base" latinLnBrk="0" hangingPunct="0">
                <a:lnSpc>
                  <a:spcPct val="100000"/>
                </a:lnSpc>
                <a:spcBef>
                  <a:spcPct val="50000"/>
                </a:spcBef>
                <a:spcAft>
                  <a:spcPct val="0"/>
                </a:spcAft>
                <a:buClr>
                  <a:srgbClr val="212121"/>
                </a:buClr>
                <a:buSzTx/>
                <a:buFontTx/>
                <a:buNone/>
                <a:tabLst/>
                <a:defRPr/>
              </a:pPr>
              <a:r>
                <a:rPr kumimoji="0" lang="fr-CA" sz="1020" b="0" i="0" u="none" strike="noStrike" kern="0" cap="none" spc="0" normalizeH="0" baseline="0" noProof="0" dirty="0">
                  <a:ln>
                    <a:noFill/>
                  </a:ln>
                  <a:solidFill>
                    <a:schemeClr val="tx1"/>
                  </a:solidFill>
                  <a:effectLst/>
                  <a:uLnTx/>
                  <a:uFillTx/>
                  <a:latin typeface="+mn-lt"/>
                  <a:ea typeface="Arial" charset="0"/>
                  <a:cs typeface="Arial" charset="0"/>
                </a:rPr>
                <a:t>RVB : </a:t>
              </a:r>
              <a:r>
                <a:rPr kumimoji="0" lang="fr-CA" sz="1020" b="1" i="0" u="none" strike="noStrike" kern="0" cap="none" spc="0" normalizeH="0" baseline="0" noProof="0" dirty="0">
                  <a:ln>
                    <a:noFill/>
                  </a:ln>
                  <a:solidFill>
                    <a:schemeClr val="tx1"/>
                  </a:solidFill>
                  <a:effectLst/>
                  <a:uLnTx/>
                  <a:uFillTx/>
                  <a:latin typeface="+mn-lt"/>
                  <a:ea typeface="Arial" charset="0"/>
                  <a:cs typeface="Arial" charset="0"/>
                </a:rPr>
                <a:t>246-201-60</a:t>
              </a:r>
            </a:p>
          </p:txBody>
        </p:sp>
        <p:sp>
          <p:nvSpPr>
            <p:cNvPr id="30" name="Rectangle 29">
              <a:extLst>
                <a:ext uri="{FF2B5EF4-FFF2-40B4-BE49-F238E27FC236}">
                  <a16:creationId xmlns:a16="http://schemas.microsoft.com/office/drawing/2014/main" id="{A649A49D-6E35-4280-A1D8-AB4137191C38}"/>
                </a:ext>
              </a:extLst>
            </p:cNvPr>
            <p:cNvSpPr/>
            <p:nvPr/>
          </p:nvSpPr>
          <p:spPr>
            <a:xfrm>
              <a:off x="6028302" y="5399704"/>
              <a:ext cx="2653860" cy="1008000"/>
            </a:xfrm>
            <a:prstGeom prst="rect">
              <a:avLst/>
            </a:prstGeom>
            <a:noFill/>
            <a:ln w="12700" cap="flat" cmpd="sng" algn="ctr">
              <a:solidFill>
                <a:schemeClr val="accent2"/>
              </a:solidFill>
              <a:prstDash val="solid"/>
              <a:miter lim="800000"/>
            </a:ln>
            <a:effectLst/>
          </p:spPr>
          <p:txBody>
            <a:bodyPr rot="0" spcFirstLastPara="0" vertOverflow="overflow" horzOverflow="overflow" vert="horz" wrap="square" lIns="36000" tIns="396000" rIns="36000" bIns="45720" numCol="1" spcCol="0" rtlCol="0" fromWordArt="0" anchor="ctr" anchorCtr="0" forceAA="0" compatLnSpc="1">
              <a:prstTxWarp prst="textNoShape">
                <a:avLst/>
              </a:prstTxWarp>
              <a:noAutofit/>
            </a:bodyPr>
            <a:lstStyle/>
            <a:p>
              <a:pPr lvl="0" algn="ctr" defTabSz="290453" eaLnBrk="0" fontAlgn="base" hangingPunct="0">
                <a:spcBef>
                  <a:spcPct val="50000"/>
                </a:spcBef>
                <a:spcAft>
                  <a:spcPct val="0"/>
                </a:spcAft>
                <a:buClr>
                  <a:srgbClr val="212121"/>
                </a:buClr>
                <a:defRPr/>
              </a:pPr>
              <a:r>
                <a:rPr lang="fr-CA" sz="1020" noProof="0" dirty="0">
                  <a:solidFill>
                    <a:schemeClr val="tx1"/>
                  </a:solidFill>
                  <a:latin typeface="+mn-lt"/>
                </a:rPr>
                <a:t>Inférieure au point de référence de 5 % ou moins</a:t>
              </a:r>
              <a:endParaRPr lang="fr-CA" sz="1020" kern="0" noProof="0" dirty="0">
                <a:solidFill>
                  <a:schemeClr val="tx1"/>
                </a:solidFill>
                <a:latin typeface="+mn-lt"/>
                <a:ea typeface="Arial" charset="0"/>
                <a:cs typeface="Arial" charset="0"/>
              </a:endParaRPr>
            </a:p>
          </p:txBody>
        </p:sp>
      </p:grpSp>
    </p:spTree>
    <p:extLst>
      <p:ext uri="{BB962C8B-B14F-4D97-AF65-F5344CB8AC3E}">
        <p14:creationId xmlns:p14="http://schemas.microsoft.com/office/powerpoint/2010/main" val="3149044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Sauvegarder votre thèm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3FCA1B-6429-49EE-BAC5-FC3C2B33FBF1}"/>
              </a:ext>
            </a:extLst>
          </p:cNvPr>
          <p:cNvSpPr>
            <a:spLocks noGrp="1"/>
          </p:cNvSpPr>
          <p:nvPr>
            <p:ph type="dt" sz="half" idx="10"/>
          </p:nvPr>
        </p:nvSpPr>
        <p:spPr/>
        <p:txBody>
          <a:bodyPr/>
          <a:lstStyle>
            <a:lvl1pPr>
              <a:defRPr>
                <a:latin typeface="+mn-lt"/>
              </a:defRPr>
            </a:lvl1pPr>
          </a:lstStyle>
          <a:p>
            <a:fld id="{725D42C4-328D-4D55-839E-3A6CA1FE13F2}" type="datetime1">
              <a:rPr lang="fr-CA" smtClean="0"/>
              <a:pPr/>
              <a:t>2025-05-29</a:t>
            </a:fld>
            <a:endParaRPr lang="fr-CA" dirty="0"/>
          </a:p>
        </p:txBody>
      </p:sp>
      <p:sp>
        <p:nvSpPr>
          <p:cNvPr id="4" name="Espace réservé du pied de page 3">
            <a:extLst>
              <a:ext uri="{FF2B5EF4-FFF2-40B4-BE49-F238E27FC236}">
                <a16:creationId xmlns:a16="http://schemas.microsoft.com/office/drawing/2014/main" id="{60C0B1C1-7F35-40EB-992A-1607F263AE14}"/>
              </a:ext>
            </a:extLst>
          </p:cNvPr>
          <p:cNvSpPr>
            <a:spLocks noGrp="1"/>
          </p:cNvSpPr>
          <p:nvPr>
            <p:ph type="ftr" sz="quarter" idx="11"/>
          </p:nvPr>
        </p:nvSpPr>
        <p:spPr>
          <a:xfrm>
            <a:off x="4023915" y="9606935"/>
            <a:ext cx="2386759" cy="316800"/>
          </a:xfrm>
          <a:prstGeom prst="rect">
            <a:avLst/>
          </a:prstGeom>
        </p:spPr>
        <p:txBody>
          <a:bodyPr/>
          <a:lstStyle>
            <a:lvl1pPr>
              <a:defRPr>
                <a:latin typeface="+mn-lt"/>
              </a:defRPr>
            </a:lvl1pPr>
          </a:lstStyle>
          <a:p>
            <a:endParaRPr lang="fr-CA" dirty="0"/>
          </a:p>
        </p:txBody>
      </p:sp>
      <p:sp>
        <p:nvSpPr>
          <p:cNvPr id="5" name="Espace réservé du numéro de diapositive 4">
            <a:extLst>
              <a:ext uri="{FF2B5EF4-FFF2-40B4-BE49-F238E27FC236}">
                <a16:creationId xmlns:a16="http://schemas.microsoft.com/office/drawing/2014/main" id="{5DF78B49-AF56-4051-8181-8E55E771118D}"/>
              </a:ext>
            </a:extLst>
          </p:cNvPr>
          <p:cNvSpPr>
            <a:spLocks noGrp="1"/>
          </p:cNvSpPr>
          <p:nvPr>
            <p:ph type="sldNum" sz="quarter" idx="12"/>
          </p:nvPr>
        </p:nvSpPr>
        <p:spPr>
          <a:xfrm>
            <a:off x="7420893" y="9606935"/>
            <a:ext cx="351502" cy="316800"/>
          </a:xfrm>
          <a:prstGeom prst="rect">
            <a:avLst/>
          </a:prstGeom>
        </p:spPr>
        <p:txBody>
          <a:bodyPr/>
          <a:lstStyle>
            <a:lvl1pPr>
              <a:defRPr>
                <a:latin typeface="+mn-lt"/>
              </a:defRPr>
            </a:lvl1pPr>
          </a:lstStyle>
          <a:p>
            <a:fld id="{BE6F3E46-F02B-4798-9A31-17038199D171}" type="slidenum">
              <a:rPr lang="fr-CA" smtClean="0"/>
              <a:pPr/>
              <a:t>‹N°›</a:t>
            </a:fld>
            <a:endParaRPr lang="fr-CA" dirty="0"/>
          </a:p>
        </p:txBody>
      </p:sp>
      <p:sp>
        <p:nvSpPr>
          <p:cNvPr id="18" name="ZoneTexte 17">
            <a:extLst>
              <a:ext uri="{FF2B5EF4-FFF2-40B4-BE49-F238E27FC236}">
                <a16:creationId xmlns:a16="http://schemas.microsoft.com/office/drawing/2014/main" id="{62C4E7F3-1A27-4B52-8C68-AB0E9FA3E98C}"/>
              </a:ext>
            </a:extLst>
          </p:cNvPr>
          <p:cNvSpPr txBox="1"/>
          <p:nvPr/>
        </p:nvSpPr>
        <p:spPr>
          <a:xfrm>
            <a:off x="351135" y="591360"/>
            <a:ext cx="7068600" cy="1478400"/>
          </a:xfrm>
          <a:prstGeom prst="rect">
            <a:avLst/>
          </a:prstGeom>
          <a:noFill/>
        </p:spPr>
        <p:txBody>
          <a:bodyPr wrap="square" lIns="0" tIns="0" rIns="0" bIns="0" rtlCol="0" anchor="ctr">
            <a:noAutofit/>
          </a:bodyPr>
          <a:lstStyle/>
          <a:p>
            <a:pPr algn="l">
              <a:lnSpc>
                <a:spcPct val="85000"/>
              </a:lnSpc>
              <a:spcBef>
                <a:spcPts val="0"/>
              </a:spcBef>
            </a:pPr>
            <a:r>
              <a:rPr lang="fr-CA" sz="2295" b="1" dirty="0">
                <a:latin typeface="+mn-lt"/>
              </a:rPr>
              <a:t>Sauvegardez votre </a:t>
            </a:r>
            <a:r>
              <a:rPr lang="fr-CA" sz="2295" b="1" dirty="0">
                <a:solidFill>
                  <a:schemeClr val="accent1"/>
                </a:solidFill>
                <a:latin typeface="+mn-lt"/>
              </a:rPr>
              <a:t>thème</a:t>
            </a:r>
            <a:r>
              <a:rPr lang="fr-CA" sz="2295" b="1" dirty="0">
                <a:latin typeface="+mn-lt"/>
              </a:rPr>
              <a:t> pour réutiliser vos couleurs </a:t>
            </a:r>
            <a:br>
              <a:rPr lang="fr-CA" sz="2295" b="1" dirty="0">
                <a:latin typeface="+mn-lt"/>
              </a:rPr>
            </a:br>
            <a:r>
              <a:rPr lang="fr-CA" sz="2295" b="1" dirty="0">
                <a:latin typeface="+mn-lt"/>
              </a:rPr>
              <a:t>et votre police préprogrammées</a:t>
            </a:r>
          </a:p>
        </p:txBody>
      </p:sp>
      <p:sp>
        <p:nvSpPr>
          <p:cNvPr id="10" name="Text Placeholder 2">
            <a:extLst>
              <a:ext uri="{FF2B5EF4-FFF2-40B4-BE49-F238E27FC236}">
                <a16:creationId xmlns:a16="http://schemas.microsoft.com/office/drawing/2014/main" id="{B87A9AE1-11F1-4400-992C-1661675B3D53}"/>
              </a:ext>
            </a:extLst>
          </p:cNvPr>
          <p:cNvSpPr txBox="1">
            <a:spLocks/>
          </p:cNvSpPr>
          <p:nvPr/>
        </p:nvSpPr>
        <p:spPr>
          <a:xfrm>
            <a:off x="959626" y="2350200"/>
            <a:ext cx="6448428" cy="2296202"/>
          </a:xfrm>
          <a:prstGeom prst="rect">
            <a:avLst/>
          </a:prstGeom>
          <a:solidFill>
            <a:schemeClr val="bg2"/>
          </a:solidFill>
        </p:spPr>
        <p:txBody>
          <a:bodyPr lIns="137700" rIns="137700" anchor="ctr"/>
          <a:lstStyle>
            <a:lvl1pPr marL="287338" indent="-233363" algn="l" rtl="0" eaLnBrk="1" fontAlgn="base" hangingPunct="1">
              <a:spcBef>
                <a:spcPts val="800"/>
              </a:spcBef>
              <a:spcAft>
                <a:spcPct val="0"/>
              </a:spcAft>
              <a:buClr>
                <a:srgbClr val="3597BF"/>
              </a:buClr>
              <a:buSzPct val="85000"/>
              <a:buFont typeface="Wingdings" charset="0"/>
              <a:buChar char="n"/>
              <a:defRPr sz="1800" baseline="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baseline="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baseline="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183178" indent="-148769">
              <a:buClr>
                <a:srgbClr val="00874E"/>
              </a:buClr>
              <a:buSzPct val="100000"/>
              <a:buFont typeface="Arial" panose="020B0604020202020204" pitchFamily="34" charset="0"/>
              <a:buChar char="•"/>
            </a:pPr>
            <a:r>
              <a:rPr lang="fr-CA" sz="1275" kern="0" noProof="0" dirty="0">
                <a:solidFill>
                  <a:schemeClr val="tx1"/>
                </a:solidFill>
                <a:latin typeface="+mn-lt"/>
                <a:cs typeface="Arial" panose="020B0604020202020204" pitchFamily="34" charset="0"/>
              </a:rPr>
              <a:t>Dans votre modèle de présentation PowerPoint, choisissez l’onglet </a:t>
            </a:r>
            <a:r>
              <a:rPr lang="fr-CA" sz="1275" b="1" kern="0" noProof="0" dirty="0">
                <a:solidFill>
                  <a:schemeClr val="tx1"/>
                </a:solidFill>
                <a:latin typeface="+mn-lt"/>
                <a:cs typeface="Arial" panose="020B0604020202020204" pitchFamily="34" charset="0"/>
              </a:rPr>
              <a:t>Création</a:t>
            </a:r>
            <a:endParaRPr lang="fr-CA" sz="1275" kern="0" noProof="0" dirty="0">
              <a:solidFill>
                <a:schemeClr val="tx1"/>
              </a:solidFill>
              <a:latin typeface="+mn-lt"/>
              <a:cs typeface="Arial" panose="020B0604020202020204" pitchFamily="34" charset="0"/>
            </a:endParaRPr>
          </a:p>
          <a:p>
            <a:pPr marL="183178" indent="-148769">
              <a:buClr>
                <a:srgbClr val="00874E"/>
              </a:buClr>
              <a:buSzPct val="100000"/>
              <a:buFont typeface="Arial" panose="020B0604020202020204" pitchFamily="34" charset="0"/>
              <a:buChar char="•"/>
            </a:pPr>
            <a:r>
              <a:rPr lang="fr-CA" sz="1275" kern="0" noProof="0" dirty="0">
                <a:solidFill>
                  <a:schemeClr val="tx1"/>
                </a:solidFill>
                <a:latin typeface="+mn-lt"/>
                <a:cs typeface="Arial" panose="020B0604020202020204" pitchFamily="34" charset="0"/>
              </a:rPr>
              <a:t>Utilisez le menu déroulant des thèmes et cliquez sur </a:t>
            </a:r>
            <a:r>
              <a:rPr lang="fr-CA" sz="1275" b="1" kern="0" noProof="0" dirty="0">
                <a:solidFill>
                  <a:schemeClr val="tx1"/>
                </a:solidFill>
                <a:latin typeface="+mn-lt"/>
                <a:cs typeface="Arial" panose="020B0604020202020204" pitchFamily="34" charset="0"/>
              </a:rPr>
              <a:t>Enregistrer le thème actif</a:t>
            </a:r>
          </a:p>
          <a:p>
            <a:pPr marL="183178" indent="-148769">
              <a:buClr>
                <a:srgbClr val="00874E"/>
              </a:buClr>
              <a:buSzPct val="100000"/>
              <a:buFont typeface="Arial" panose="020B0604020202020204" pitchFamily="34" charset="0"/>
              <a:buChar char="•"/>
            </a:pPr>
            <a:r>
              <a:rPr lang="fr-CA" sz="1275" kern="0" noProof="0" dirty="0">
                <a:solidFill>
                  <a:schemeClr val="tx1"/>
                </a:solidFill>
                <a:latin typeface="+mn-lt"/>
                <a:cs typeface="Arial" panose="020B0604020202020204" pitchFamily="34" charset="0"/>
              </a:rPr>
              <a:t>Nommez le thème à sauvegarder (en tant que fichier THMX) et cliquez sur </a:t>
            </a:r>
            <a:r>
              <a:rPr lang="fr-CA" sz="1275" b="1" kern="0" noProof="0" dirty="0">
                <a:solidFill>
                  <a:schemeClr val="tx1"/>
                </a:solidFill>
                <a:latin typeface="+mn-lt"/>
                <a:cs typeface="Arial" panose="020B0604020202020204" pitchFamily="34" charset="0"/>
              </a:rPr>
              <a:t>Enregistrer</a:t>
            </a:r>
          </a:p>
        </p:txBody>
      </p:sp>
      <p:sp>
        <p:nvSpPr>
          <p:cNvPr id="11" name="Text Placeholder 9">
            <a:extLst>
              <a:ext uri="{FF2B5EF4-FFF2-40B4-BE49-F238E27FC236}">
                <a16:creationId xmlns:a16="http://schemas.microsoft.com/office/drawing/2014/main" id="{5CC843E5-F461-4D90-807A-006113C606D9}"/>
              </a:ext>
            </a:extLst>
          </p:cNvPr>
          <p:cNvSpPr txBox="1">
            <a:spLocks/>
          </p:cNvSpPr>
          <p:nvPr/>
        </p:nvSpPr>
        <p:spPr>
          <a:xfrm>
            <a:off x="795384" y="6718720"/>
            <a:ext cx="6977016" cy="950774"/>
          </a:xfrm>
          <a:prstGeom prst="rect">
            <a:avLst/>
          </a:prstGeom>
          <a:solidFill>
            <a:schemeClr val="bg1">
              <a:lumMod val="95000"/>
            </a:schemeClr>
          </a:solidFill>
          <a:ln>
            <a:noFill/>
          </a:ln>
        </p:spPr>
        <p:txBody>
          <a:bodyPr lIns="91800" tIns="29146" rIns="91800" anchor="ctr"/>
          <a:lstStyle>
            <a:lvl1pPr marL="0" marR="0" indent="0" algn="l" defTabSz="914400" rtl="0" eaLnBrk="1" fontAlgn="base" latinLnBrk="0" hangingPunct="1">
              <a:lnSpc>
                <a:spcPct val="100000"/>
              </a:lnSpc>
              <a:spcBef>
                <a:spcPct val="75000"/>
              </a:spcBef>
              <a:spcAft>
                <a:spcPct val="0"/>
              </a:spcAft>
              <a:buClr>
                <a:srgbClr val="3597BF"/>
              </a:buClr>
              <a:buSzPct val="85000"/>
              <a:buFont typeface="Wingdings" charset="0"/>
              <a:buNone/>
              <a:tabLst/>
              <a:defRPr sz="2000" b="1">
                <a:solidFill>
                  <a:schemeClr val="bg1"/>
                </a:solidFill>
                <a:latin typeface="+mn-lt"/>
                <a:ea typeface="+mn-ea"/>
                <a:cs typeface="ＭＳ Ｐゴシック" charset="0"/>
              </a:defRPr>
            </a:lvl1pPr>
            <a:lvl2pPr marL="481013" indent="-195263" algn="l" rtl="0" eaLnBrk="1" fontAlgn="base" hangingPunct="1">
              <a:spcBef>
                <a:spcPct val="30000"/>
              </a:spcBef>
              <a:spcAft>
                <a:spcPct val="0"/>
              </a:spcAft>
              <a:buClr>
                <a:srgbClr val="3597BF"/>
              </a:buClr>
              <a:buSzPct val="85000"/>
              <a:buFont typeface="Wingdings" charset="0"/>
              <a:buChar char="n"/>
              <a:defRPr sz="1600">
                <a:solidFill>
                  <a:schemeClr val="accent1"/>
                </a:solidFill>
                <a:latin typeface="+mn-lt"/>
                <a:ea typeface="+mn-ea"/>
              </a:defRPr>
            </a:lvl2pPr>
            <a:lvl3pPr marL="668338" indent="-185738" algn="l" rtl="0" eaLnBrk="1" fontAlgn="base" hangingPunct="1">
              <a:spcBef>
                <a:spcPct val="2000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a:tabLst>
                <a:tab pos="1032272" algn="l"/>
              </a:tabLst>
              <a:defRPr/>
            </a:pPr>
            <a:r>
              <a:rPr lang="fr-CA" sz="1020" b="0" kern="0" noProof="0" dirty="0">
                <a:solidFill>
                  <a:schemeClr val="accent1"/>
                </a:solidFill>
                <a:latin typeface="+mn-lt"/>
                <a:cs typeface="Arial" panose="020B0604020202020204" pitchFamily="34" charset="0"/>
              </a:rPr>
              <a:t>	</a:t>
            </a:r>
            <a:endParaRPr lang="fr-CA" sz="1020" kern="0" noProof="0" dirty="0">
              <a:solidFill>
                <a:schemeClr val="accent1"/>
              </a:solidFill>
              <a:latin typeface="+mn-lt"/>
              <a:cs typeface="Arial" panose="020B0604020202020204" pitchFamily="34" charset="0"/>
            </a:endParaRPr>
          </a:p>
        </p:txBody>
      </p:sp>
      <p:sp>
        <p:nvSpPr>
          <p:cNvPr id="12" name="Text Placeholder 9">
            <a:extLst>
              <a:ext uri="{FF2B5EF4-FFF2-40B4-BE49-F238E27FC236}">
                <a16:creationId xmlns:a16="http://schemas.microsoft.com/office/drawing/2014/main" id="{5CB1381B-7D4B-4EC0-948A-F33D1A417E71}"/>
              </a:ext>
            </a:extLst>
          </p:cNvPr>
          <p:cNvSpPr txBox="1">
            <a:spLocks/>
          </p:cNvSpPr>
          <p:nvPr/>
        </p:nvSpPr>
        <p:spPr>
          <a:xfrm>
            <a:off x="795384" y="8091673"/>
            <a:ext cx="6977016" cy="950774"/>
          </a:xfrm>
          <a:prstGeom prst="rect">
            <a:avLst/>
          </a:prstGeom>
          <a:solidFill>
            <a:schemeClr val="bg1">
              <a:lumMod val="95000"/>
            </a:schemeClr>
          </a:solidFill>
          <a:ln>
            <a:noFill/>
          </a:ln>
        </p:spPr>
        <p:txBody>
          <a:bodyPr lIns="91800" tIns="29146" rIns="91800" anchor="ctr"/>
          <a:lstStyle>
            <a:lvl1pPr marL="0" marR="0" indent="0" algn="l" defTabSz="914400" rtl="0" eaLnBrk="1" fontAlgn="base" latinLnBrk="0" hangingPunct="1">
              <a:lnSpc>
                <a:spcPct val="100000"/>
              </a:lnSpc>
              <a:spcBef>
                <a:spcPct val="75000"/>
              </a:spcBef>
              <a:spcAft>
                <a:spcPct val="0"/>
              </a:spcAft>
              <a:buClr>
                <a:srgbClr val="3597BF"/>
              </a:buClr>
              <a:buSzPct val="85000"/>
              <a:buFont typeface="Wingdings" charset="0"/>
              <a:buNone/>
              <a:tabLst/>
              <a:defRPr sz="2000" b="1">
                <a:solidFill>
                  <a:schemeClr val="bg1"/>
                </a:solidFill>
                <a:latin typeface="+mn-lt"/>
                <a:ea typeface="+mn-ea"/>
                <a:cs typeface="ＭＳ Ｐゴシック" charset="0"/>
              </a:defRPr>
            </a:lvl1pPr>
            <a:lvl2pPr marL="481013" indent="-195263" algn="l" rtl="0" eaLnBrk="1" fontAlgn="base" hangingPunct="1">
              <a:spcBef>
                <a:spcPct val="30000"/>
              </a:spcBef>
              <a:spcAft>
                <a:spcPct val="0"/>
              </a:spcAft>
              <a:buClr>
                <a:srgbClr val="3597BF"/>
              </a:buClr>
              <a:buSzPct val="85000"/>
              <a:buFont typeface="Wingdings" charset="0"/>
              <a:buChar char="n"/>
              <a:defRPr sz="1600">
                <a:solidFill>
                  <a:schemeClr val="accent1"/>
                </a:solidFill>
                <a:latin typeface="+mn-lt"/>
                <a:ea typeface="+mn-ea"/>
              </a:defRPr>
            </a:lvl2pPr>
            <a:lvl3pPr marL="668338" indent="-185738" algn="l" rtl="0" eaLnBrk="1" fontAlgn="base" hangingPunct="1">
              <a:spcBef>
                <a:spcPct val="2000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a:tabLst>
                <a:tab pos="1032272" algn="l"/>
              </a:tabLst>
              <a:defRPr/>
            </a:pPr>
            <a:r>
              <a:rPr lang="fr-CA" sz="1020" b="0" kern="0" noProof="0" dirty="0">
                <a:solidFill>
                  <a:schemeClr val="accent1"/>
                </a:solidFill>
                <a:latin typeface="+mn-lt"/>
                <a:cs typeface="Arial" panose="020B0604020202020204" pitchFamily="34" charset="0"/>
              </a:rPr>
              <a:t>	</a:t>
            </a:r>
            <a:endParaRPr lang="fr-CA" sz="1020" kern="0" noProof="0" dirty="0">
              <a:solidFill>
                <a:schemeClr val="accent1"/>
              </a:solidFill>
              <a:latin typeface="+mn-lt"/>
              <a:cs typeface="Arial" panose="020B0604020202020204" pitchFamily="34" charset="0"/>
            </a:endParaRPr>
          </a:p>
        </p:txBody>
      </p:sp>
      <p:sp>
        <p:nvSpPr>
          <p:cNvPr id="13" name="Text Placeholder 9">
            <a:extLst>
              <a:ext uri="{FF2B5EF4-FFF2-40B4-BE49-F238E27FC236}">
                <a16:creationId xmlns:a16="http://schemas.microsoft.com/office/drawing/2014/main" id="{73A67265-EDB5-4E1F-91F4-B36CEF6FB086}"/>
              </a:ext>
            </a:extLst>
          </p:cNvPr>
          <p:cNvSpPr txBox="1">
            <a:spLocks/>
          </p:cNvSpPr>
          <p:nvPr/>
        </p:nvSpPr>
        <p:spPr>
          <a:xfrm>
            <a:off x="795241" y="5345768"/>
            <a:ext cx="6977016" cy="950774"/>
          </a:xfrm>
          <a:prstGeom prst="rect">
            <a:avLst/>
          </a:prstGeom>
          <a:solidFill>
            <a:schemeClr val="bg1">
              <a:lumMod val="95000"/>
            </a:schemeClr>
          </a:solidFill>
          <a:ln>
            <a:noFill/>
          </a:ln>
        </p:spPr>
        <p:txBody>
          <a:bodyPr lIns="91800" tIns="29146" rIns="91800" anchor="ctr"/>
          <a:lstStyle>
            <a:lvl1pPr marL="0" marR="0" indent="0" algn="l" defTabSz="914400" rtl="0" eaLnBrk="1" fontAlgn="base" latinLnBrk="0" hangingPunct="1">
              <a:lnSpc>
                <a:spcPct val="100000"/>
              </a:lnSpc>
              <a:spcBef>
                <a:spcPct val="75000"/>
              </a:spcBef>
              <a:spcAft>
                <a:spcPct val="0"/>
              </a:spcAft>
              <a:buClr>
                <a:srgbClr val="3597BF"/>
              </a:buClr>
              <a:buSzPct val="85000"/>
              <a:buFont typeface="Wingdings" charset="0"/>
              <a:buNone/>
              <a:tabLst/>
              <a:defRPr sz="2000" b="1">
                <a:solidFill>
                  <a:schemeClr val="bg1"/>
                </a:solidFill>
                <a:latin typeface="+mn-lt"/>
                <a:ea typeface="+mn-ea"/>
                <a:cs typeface="ＭＳ Ｐゴシック" charset="0"/>
              </a:defRPr>
            </a:lvl1pPr>
            <a:lvl2pPr marL="481013" indent="-195263" algn="l" rtl="0" eaLnBrk="1" fontAlgn="base" hangingPunct="1">
              <a:spcBef>
                <a:spcPct val="30000"/>
              </a:spcBef>
              <a:spcAft>
                <a:spcPct val="0"/>
              </a:spcAft>
              <a:buClr>
                <a:srgbClr val="3597BF"/>
              </a:buClr>
              <a:buSzPct val="85000"/>
              <a:buFont typeface="Wingdings" charset="0"/>
              <a:buChar char="n"/>
              <a:defRPr sz="1600">
                <a:solidFill>
                  <a:schemeClr val="accent1"/>
                </a:solidFill>
                <a:latin typeface="+mn-lt"/>
                <a:ea typeface="+mn-ea"/>
              </a:defRPr>
            </a:lvl2pPr>
            <a:lvl3pPr marL="668338" indent="-185738" algn="l" rtl="0" eaLnBrk="1" fontAlgn="base" hangingPunct="1">
              <a:spcBef>
                <a:spcPct val="2000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a:tabLst>
                <a:tab pos="1032272" algn="l"/>
              </a:tabLst>
              <a:defRPr/>
            </a:pPr>
            <a:r>
              <a:rPr lang="fr-CA" sz="1020" b="0" kern="0" noProof="0" dirty="0">
                <a:solidFill>
                  <a:schemeClr val="accent1"/>
                </a:solidFill>
                <a:latin typeface="+mn-lt"/>
                <a:cs typeface="Arial" panose="020B0604020202020204" pitchFamily="34" charset="0"/>
              </a:rPr>
              <a:t>	</a:t>
            </a:r>
            <a:endParaRPr lang="fr-CA" sz="1020" kern="0" noProof="0" dirty="0">
              <a:solidFill>
                <a:schemeClr val="accent1"/>
              </a:solidFill>
              <a:latin typeface="+mn-lt"/>
              <a:cs typeface="Arial" panose="020B0604020202020204" pitchFamily="34" charset="0"/>
            </a:endParaRPr>
          </a:p>
        </p:txBody>
      </p:sp>
      <p:sp>
        <p:nvSpPr>
          <p:cNvPr id="14" name="Rectangle : coins arrondis 13">
            <a:extLst>
              <a:ext uri="{FF2B5EF4-FFF2-40B4-BE49-F238E27FC236}">
                <a16:creationId xmlns:a16="http://schemas.microsoft.com/office/drawing/2014/main" id="{37374085-8CB1-4987-BA33-E8EFBB892EC0}"/>
              </a:ext>
            </a:extLst>
          </p:cNvPr>
          <p:cNvSpPr/>
          <p:nvPr/>
        </p:nvSpPr>
        <p:spPr bwMode="auto">
          <a:xfrm>
            <a:off x="345946" y="2356524"/>
            <a:ext cx="510518" cy="2296202"/>
          </a:xfrm>
          <a:prstGeom prst="roundRect">
            <a:avLst>
              <a:gd name="adj" fmla="val 5129"/>
            </a:avLst>
          </a:prstGeom>
          <a:solidFill>
            <a:schemeClr val="accent1"/>
          </a:solidFill>
          <a:ln>
            <a:noFill/>
          </a:ln>
          <a:effectLst/>
        </p:spPr>
        <p:txBody>
          <a:bodyPr vert="vert270" wrap="square" lIns="0" tIns="0" rIns="0" bIns="0" numCol="1" rtlCol="0" anchor="ctr" anchorCtr="0" compatLnSpc="1">
            <a:prstTxWarp prst="textNoShape">
              <a:avLst/>
            </a:prstTxWarp>
          </a:bodyPr>
          <a:lstStyle/>
          <a:p>
            <a:pPr marL="0" marR="0" indent="0" algn="ctr" defTabSz="582930" rtl="0" eaLnBrk="0" fontAlgn="base" latinLnBrk="0" hangingPunct="0">
              <a:lnSpc>
                <a:spcPct val="100000"/>
              </a:lnSpc>
              <a:spcBef>
                <a:spcPts val="0"/>
              </a:spcBef>
              <a:spcAft>
                <a:spcPct val="0"/>
              </a:spcAft>
              <a:buClrTx/>
              <a:buSzTx/>
              <a:buFontTx/>
              <a:buNone/>
              <a:tabLst/>
            </a:pPr>
            <a:r>
              <a:rPr kumimoji="0" lang="fr-CA" sz="1275"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Sauvegardez</a:t>
            </a:r>
          </a:p>
        </p:txBody>
      </p:sp>
      <p:sp>
        <p:nvSpPr>
          <p:cNvPr id="15" name="Rectangle : coins arrondis 14">
            <a:extLst>
              <a:ext uri="{FF2B5EF4-FFF2-40B4-BE49-F238E27FC236}">
                <a16:creationId xmlns:a16="http://schemas.microsoft.com/office/drawing/2014/main" id="{D0CA32D6-F51A-41F0-A619-7254C92962F4}"/>
              </a:ext>
            </a:extLst>
          </p:cNvPr>
          <p:cNvSpPr/>
          <p:nvPr/>
        </p:nvSpPr>
        <p:spPr bwMode="auto">
          <a:xfrm>
            <a:off x="351135" y="5029200"/>
            <a:ext cx="510518" cy="4330081"/>
          </a:xfrm>
          <a:prstGeom prst="roundRect">
            <a:avLst>
              <a:gd name="adj" fmla="val 3975"/>
            </a:avLst>
          </a:prstGeom>
          <a:solidFill>
            <a:schemeClr val="accent1"/>
          </a:solidFill>
          <a:ln>
            <a:noFill/>
          </a:ln>
          <a:effectLst/>
        </p:spPr>
        <p:txBody>
          <a:bodyPr vert="vert270" wrap="square" lIns="0" tIns="0" rIns="0" bIns="0" numCol="1" rtlCol="0" anchor="ctr" anchorCtr="0" compatLnSpc="1">
            <a:prstTxWarp prst="textNoShape">
              <a:avLst/>
            </a:prstTxWarp>
          </a:bodyPr>
          <a:lstStyle/>
          <a:p>
            <a:pPr marL="0" marR="0" indent="0" algn="ctr" defTabSz="582930" rtl="0" eaLnBrk="0" fontAlgn="base" latinLnBrk="0" hangingPunct="0">
              <a:lnSpc>
                <a:spcPct val="100000"/>
              </a:lnSpc>
              <a:spcBef>
                <a:spcPts val="0"/>
              </a:spcBef>
              <a:spcAft>
                <a:spcPct val="0"/>
              </a:spcAft>
              <a:buClrTx/>
              <a:buSzTx/>
              <a:buFontTx/>
              <a:buNone/>
              <a:tabLst/>
            </a:pPr>
            <a:r>
              <a:rPr kumimoji="0" lang="fr-CA" sz="1275"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Utilisez</a:t>
            </a:r>
          </a:p>
        </p:txBody>
      </p:sp>
      <p:sp>
        <p:nvSpPr>
          <p:cNvPr id="16" name="Text Placeholder 2">
            <a:extLst>
              <a:ext uri="{FF2B5EF4-FFF2-40B4-BE49-F238E27FC236}">
                <a16:creationId xmlns:a16="http://schemas.microsoft.com/office/drawing/2014/main" id="{8FBF4161-9B49-4E65-9846-6C717073A271}"/>
              </a:ext>
            </a:extLst>
          </p:cNvPr>
          <p:cNvSpPr txBox="1">
            <a:spLocks/>
          </p:cNvSpPr>
          <p:nvPr/>
        </p:nvSpPr>
        <p:spPr>
          <a:xfrm>
            <a:off x="2044230" y="5412736"/>
            <a:ext cx="1924822"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marR="0" lvl="0" indent="0" algn="l" defTabSz="291465" rtl="0" eaLnBrk="1" fontAlgn="base" latinLnBrk="0" hangingPunct="1">
              <a:lnSpc>
                <a:spcPct val="100000"/>
              </a:lnSpc>
              <a:spcBef>
                <a:spcPts val="510"/>
              </a:spcBef>
              <a:spcAft>
                <a:spcPct val="0"/>
              </a:spcAft>
              <a:buClr>
                <a:srgbClr val="3597BF"/>
              </a:buClr>
              <a:buSzPct val="85000"/>
              <a:buFont typeface="Wingdings" charset="0"/>
              <a:buNone/>
              <a:tabLst/>
              <a:defRPr/>
            </a:pPr>
            <a:r>
              <a:rPr lang="fr-CA" sz="893" kern="0" noProof="0" dirty="0">
                <a:solidFill>
                  <a:schemeClr val="tx1"/>
                </a:solidFill>
                <a:latin typeface="+mn-lt"/>
                <a:cs typeface="Arial" panose="020B0604020202020204" pitchFamily="34" charset="0"/>
              </a:rPr>
              <a:t>Cliquez</a:t>
            </a:r>
            <a:r>
              <a:rPr lang="fr-CA" sz="893" kern="0" baseline="0" noProof="0" dirty="0">
                <a:solidFill>
                  <a:schemeClr val="tx1"/>
                </a:solidFill>
                <a:latin typeface="+mn-lt"/>
                <a:cs typeface="Arial" panose="020B0604020202020204" pitchFamily="34" charset="0"/>
              </a:rPr>
              <a:t> sur </a:t>
            </a:r>
            <a:r>
              <a:rPr lang="fr-CA" sz="893" b="1" kern="0" baseline="0" noProof="0" dirty="0">
                <a:solidFill>
                  <a:schemeClr val="tx1"/>
                </a:solidFill>
                <a:latin typeface="+mn-lt"/>
                <a:cs typeface="Arial" panose="020B0604020202020204" pitchFamily="34" charset="0"/>
              </a:rPr>
              <a:t>« Fichier », « Nouveau », « Personnaliser »</a:t>
            </a:r>
            <a:endParaRPr lang="fr-CA" sz="893" b="1" kern="0" noProof="0" dirty="0">
              <a:solidFill>
                <a:schemeClr val="tx1"/>
              </a:solidFill>
              <a:latin typeface="+mn-lt"/>
              <a:cs typeface="Arial" panose="020B0604020202020204" pitchFamily="34" charset="0"/>
            </a:endParaRPr>
          </a:p>
        </p:txBody>
      </p:sp>
      <p:sp>
        <p:nvSpPr>
          <p:cNvPr id="17" name="Text Placeholder 2">
            <a:extLst>
              <a:ext uri="{FF2B5EF4-FFF2-40B4-BE49-F238E27FC236}">
                <a16:creationId xmlns:a16="http://schemas.microsoft.com/office/drawing/2014/main" id="{2F739D32-3E20-41A4-85A8-8DF0D13F0143}"/>
              </a:ext>
            </a:extLst>
          </p:cNvPr>
          <p:cNvSpPr txBox="1">
            <a:spLocks/>
          </p:cNvSpPr>
          <p:nvPr/>
        </p:nvSpPr>
        <p:spPr>
          <a:xfrm>
            <a:off x="4311319" y="5412736"/>
            <a:ext cx="1612910"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Cliquez sur </a:t>
            </a:r>
            <a:br>
              <a:rPr lang="fr-CA" sz="893" kern="0" noProof="0" dirty="0">
                <a:solidFill>
                  <a:schemeClr val="tx1"/>
                </a:solidFill>
                <a:latin typeface="+mn-lt"/>
                <a:cs typeface="Arial" panose="020B0604020202020204" pitchFamily="34" charset="0"/>
              </a:rPr>
            </a:br>
            <a:r>
              <a:rPr lang="fr-CA" sz="893" b="1" kern="0" noProof="0" dirty="0">
                <a:solidFill>
                  <a:schemeClr val="tx1"/>
                </a:solidFill>
                <a:latin typeface="+mn-lt"/>
                <a:cs typeface="Arial" panose="020B0604020202020204" pitchFamily="34" charset="0"/>
              </a:rPr>
              <a:t>« Document Themes »</a:t>
            </a:r>
          </a:p>
        </p:txBody>
      </p:sp>
      <p:sp>
        <p:nvSpPr>
          <p:cNvPr id="19" name="Ellipse 18">
            <a:extLst>
              <a:ext uri="{FF2B5EF4-FFF2-40B4-BE49-F238E27FC236}">
                <a16:creationId xmlns:a16="http://schemas.microsoft.com/office/drawing/2014/main" id="{2C65DD68-A42A-427C-BB1F-B6DC91083AB2}"/>
              </a:ext>
            </a:extLst>
          </p:cNvPr>
          <p:cNvSpPr/>
          <p:nvPr/>
        </p:nvSpPr>
        <p:spPr bwMode="auto">
          <a:xfrm>
            <a:off x="1730079" y="5485875"/>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1</a:t>
            </a:r>
          </a:p>
        </p:txBody>
      </p:sp>
      <p:sp>
        <p:nvSpPr>
          <p:cNvPr id="20" name="Ellipse 19">
            <a:extLst>
              <a:ext uri="{FF2B5EF4-FFF2-40B4-BE49-F238E27FC236}">
                <a16:creationId xmlns:a16="http://schemas.microsoft.com/office/drawing/2014/main" id="{8B9A57DB-32A2-459F-9032-75472A5817B9}"/>
              </a:ext>
            </a:extLst>
          </p:cNvPr>
          <p:cNvSpPr/>
          <p:nvPr/>
        </p:nvSpPr>
        <p:spPr bwMode="auto">
          <a:xfrm>
            <a:off x="4031933" y="5485875"/>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2</a:t>
            </a:r>
          </a:p>
        </p:txBody>
      </p:sp>
      <p:sp>
        <p:nvSpPr>
          <p:cNvPr id="21" name="Text Placeholder 2">
            <a:extLst>
              <a:ext uri="{FF2B5EF4-FFF2-40B4-BE49-F238E27FC236}">
                <a16:creationId xmlns:a16="http://schemas.microsoft.com/office/drawing/2014/main" id="{97974B8A-EFDD-414C-B6B5-976C4EF9A40B}"/>
              </a:ext>
            </a:extLst>
          </p:cNvPr>
          <p:cNvSpPr txBox="1">
            <a:spLocks/>
          </p:cNvSpPr>
          <p:nvPr/>
        </p:nvSpPr>
        <p:spPr>
          <a:xfrm>
            <a:off x="2044232" y="6785688"/>
            <a:ext cx="2047334"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Cliquez</a:t>
            </a:r>
            <a:r>
              <a:rPr lang="fr-CA" sz="893" kern="0" baseline="0" noProof="0" dirty="0">
                <a:solidFill>
                  <a:schemeClr val="tx1"/>
                </a:solidFill>
                <a:latin typeface="+mn-lt"/>
                <a:cs typeface="Arial" panose="020B0604020202020204" pitchFamily="34" charset="0"/>
              </a:rPr>
              <a:t> sur </a:t>
            </a:r>
            <a:r>
              <a:rPr lang="fr-CA" sz="893" b="1" kern="0" baseline="0" noProof="0" dirty="0">
                <a:solidFill>
                  <a:schemeClr val="tx1"/>
                </a:solidFill>
                <a:latin typeface="+mn-lt"/>
                <a:cs typeface="Arial" panose="020B0604020202020204" pitchFamily="34" charset="0"/>
              </a:rPr>
              <a:t>« Fichier », « Nouveau »,</a:t>
            </a:r>
            <a:br>
              <a:rPr lang="fr-CA" sz="893" b="1" kern="0" baseline="0" noProof="0" dirty="0">
                <a:solidFill>
                  <a:schemeClr val="tx1"/>
                </a:solidFill>
                <a:latin typeface="+mn-lt"/>
                <a:cs typeface="Arial" panose="020B0604020202020204" pitchFamily="34" charset="0"/>
              </a:rPr>
            </a:br>
            <a:r>
              <a:rPr lang="fr-CA" sz="893" b="1" kern="0" baseline="0" noProof="0" dirty="0">
                <a:solidFill>
                  <a:schemeClr val="tx1"/>
                </a:solidFill>
                <a:latin typeface="+mn-lt"/>
                <a:cs typeface="Arial" panose="020B0604020202020204" pitchFamily="34" charset="0"/>
              </a:rPr>
              <a:t>« Nouveau classeur »</a:t>
            </a:r>
            <a:endParaRPr lang="fr-CA" sz="893" b="1" kern="0" noProof="0" dirty="0">
              <a:solidFill>
                <a:schemeClr val="tx1"/>
              </a:solidFill>
              <a:latin typeface="+mn-lt"/>
              <a:cs typeface="Arial" panose="020B0604020202020204" pitchFamily="34" charset="0"/>
            </a:endParaRPr>
          </a:p>
        </p:txBody>
      </p:sp>
      <p:sp>
        <p:nvSpPr>
          <p:cNvPr id="22" name="Text Placeholder 2">
            <a:extLst>
              <a:ext uri="{FF2B5EF4-FFF2-40B4-BE49-F238E27FC236}">
                <a16:creationId xmlns:a16="http://schemas.microsoft.com/office/drawing/2014/main" id="{C0880E0C-CC22-488A-B21D-55EFD42942FD}"/>
              </a:ext>
            </a:extLst>
          </p:cNvPr>
          <p:cNvSpPr txBox="1">
            <a:spLocks/>
          </p:cNvSpPr>
          <p:nvPr/>
        </p:nvSpPr>
        <p:spPr>
          <a:xfrm>
            <a:off x="4311318" y="6785688"/>
            <a:ext cx="1789225"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Dans l’onglet </a:t>
            </a:r>
            <a:r>
              <a:rPr lang="fr-CA" sz="893" b="1" kern="0" noProof="0" dirty="0">
                <a:solidFill>
                  <a:schemeClr val="tx1"/>
                </a:solidFill>
                <a:latin typeface="+mn-lt"/>
                <a:cs typeface="Arial" panose="020B0604020202020204" pitchFamily="34" charset="0"/>
              </a:rPr>
              <a:t>Mise en page</a:t>
            </a:r>
            <a:r>
              <a:rPr lang="fr-CA" sz="893" kern="0" noProof="0" dirty="0">
                <a:solidFill>
                  <a:schemeClr val="tx1"/>
                </a:solidFill>
                <a:latin typeface="+mn-lt"/>
                <a:cs typeface="Arial" panose="020B0604020202020204" pitchFamily="34" charset="0"/>
              </a:rPr>
              <a:t>, </a:t>
            </a:r>
            <a:br>
              <a:rPr lang="fr-CA" sz="893" kern="0" noProof="0" dirty="0">
                <a:solidFill>
                  <a:schemeClr val="tx1"/>
                </a:solidFill>
                <a:latin typeface="+mn-lt"/>
                <a:cs typeface="Arial" panose="020B0604020202020204" pitchFamily="34" charset="0"/>
              </a:rPr>
            </a:br>
            <a:r>
              <a:rPr lang="fr-CA" sz="893" kern="0" noProof="0" dirty="0">
                <a:solidFill>
                  <a:schemeClr val="tx1"/>
                </a:solidFill>
                <a:latin typeface="+mn-lt"/>
                <a:cs typeface="Arial" panose="020B0604020202020204" pitchFamily="34" charset="0"/>
              </a:rPr>
              <a:t>cliquez sur </a:t>
            </a:r>
            <a:r>
              <a:rPr lang="fr-CA" sz="893" b="1" kern="0" noProof="0" dirty="0">
                <a:solidFill>
                  <a:schemeClr val="tx1"/>
                </a:solidFill>
                <a:latin typeface="+mn-lt"/>
                <a:cs typeface="Arial" panose="020B0604020202020204" pitchFamily="34" charset="0"/>
              </a:rPr>
              <a:t>Thème</a:t>
            </a:r>
          </a:p>
        </p:txBody>
      </p:sp>
      <p:sp>
        <p:nvSpPr>
          <p:cNvPr id="23" name="Ellipse 22">
            <a:extLst>
              <a:ext uri="{FF2B5EF4-FFF2-40B4-BE49-F238E27FC236}">
                <a16:creationId xmlns:a16="http://schemas.microsoft.com/office/drawing/2014/main" id="{D54D83FF-A43A-4220-8DEF-7BC1F5A4577C}"/>
              </a:ext>
            </a:extLst>
          </p:cNvPr>
          <p:cNvSpPr/>
          <p:nvPr/>
        </p:nvSpPr>
        <p:spPr bwMode="auto">
          <a:xfrm>
            <a:off x="1728252" y="6858827"/>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1</a:t>
            </a:r>
          </a:p>
        </p:txBody>
      </p:sp>
      <p:sp>
        <p:nvSpPr>
          <p:cNvPr id="24" name="Ellipse 23">
            <a:extLst>
              <a:ext uri="{FF2B5EF4-FFF2-40B4-BE49-F238E27FC236}">
                <a16:creationId xmlns:a16="http://schemas.microsoft.com/office/drawing/2014/main" id="{82BA15D6-EEEA-4A71-9F69-141A428895D2}"/>
              </a:ext>
            </a:extLst>
          </p:cNvPr>
          <p:cNvSpPr/>
          <p:nvPr/>
        </p:nvSpPr>
        <p:spPr bwMode="auto">
          <a:xfrm>
            <a:off x="4031933" y="6858827"/>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2</a:t>
            </a:r>
          </a:p>
        </p:txBody>
      </p:sp>
      <p:sp>
        <p:nvSpPr>
          <p:cNvPr id="25" name="Ellipse 24">
            <a:extLst>
              <a:ext uri="{FF2B5EF4-FFF2-40B4-BE49-F238E27FC236}">
                <a16:creationId xmlns:a16="http://schemas.microsoft.com/office/drawing/2014/main" id="{05B8AC57-D5EB-4C36-AB52-AA4FAE1CA8B4}"/>
              </a:ext>
            </a:extLst>
          </p:cNvPr>
          <p:cNvSpPr/>
          <p:nvPr/>
        </p:nvSpPr>
        <p:spPr bwMode="auto">
          <a:xfrm>
            <a:off x="6031841" y="6858827"/>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3</a:t>
            </a:r>
          </a:p>
        </p:txBody>
      </p:sp>
      <p:sp>
        <p:nvSpPr>
          <p:cNvPr id="26" name="Text Placeholder 2">
            <a:extLst>
              <a:ext uri="{FF2B5EF4-FFF2-40B4-BE49-F238E27FC236}">
                <a16:creationId xmlns:a16="http://schemas.microsoft.com/office/drawing/2014/main" id="{D772AB97-F174-4498-9CFF-C44FBC7D4A8B}"/>
              </a:ext>
            </a:extLst>
          </p:cNvPr>
          <p:cNvSpPr txBox="1">
            <a:spLocks/>
          </p:cNvSpPr>
          <p:nvPr/>
        </p:nvSpPr>
        <p:spPr>
          <a:xfrm>
            <a:off x="2044232" y="8158641"/>
            <a:ext cx="2047334"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Cliquez</a:t>
            </a:r>
            <a:r>
              <a:rPr lang="fr-CA" sz="893" kern="0" baseline="0" noProof="0" dirty="0">
                <a:solidFill>
                  <a:schemeClr val="tx1"/>
                </a:solidFill>
                <a:latin typeface="+mn-lt"/>
                <a:cs typeface="Arial" panose="020B0604020202020204" pitchFamily="34" charset="0"/>
              </a:rPr>
              <a:t> sur </a:t>
            </a:r>
            <a:r>
              <a:rPr lang="fr-CA" sz="893" b="1" kern="0" baseline="0" noProof="0" dirty="0">
                <a:solidFill>
                  <a:schemeClr val="tx1"/>
                </a:solidFill>
                <a:latin typeface="+mn-lt"/>
                <a:cs typeface="Arial" panose="020B0604020202020204" pitchFamily="34" charset="0"/>
              </a:rPr>
              <a:t>« Fichier », « Nouveau »,</a:t>
            </a:r>
            <a:r>
              <a:rPr lang="fr-CA" sz="893" kern="0" noProof="0" dirty="0">
                <a:solidFill>
                  <a:schemeClr val="tx1"/>
                </a:solidFill>
                <a:latin typeface="+mn-lt"/>
                <a:cs typeface="Arial" panose="020B0604020202020204" pitchFamily="34" charset="0"/>
              </a:rPr>
              <a:t> </a:t>
            </a:r>
            <a:r>
              <a:rPr lang="fr-CA" sz="893" b="1" kern="0" noProof="0" dirty="0">
                <a:solidFill>
                  <a:schemeClr val="tx1"/>
                </a:solidFill>
                <a:latin typeface="+mn-lt"/>
                <a:cs typeface="Arial" panose="020B0604020202020204" pitchFamily="34" charset="0"/>
              </a:rPr>
              <a:t>« Document vierge »</a:t>
            </a:r>
          </a:p>
        </p:txBody>
      </p:sp>
      <p:sp>
        <p:nvSpPr>
          <p:cNvPr id="27" name="Text Placeholder 2">
            <a:extLst>
              <a:ext uri="{FF2B5EF4-FFF2-40B4-BE49-F238E27FC236}">
                <a16:creationId xmlns:a16="http://schemas.microsoft.com/office/drawing/2014/main" id="{D65F6779-2C27-4F83-BF5D-F3E69DCDBFA2}"/>
              </a:ext>
            </a:extLst>
          </p:cNvPr>
          <p:cNvSpPr txBox="1">
            <a:spLocks/>
          </p:cNvSpPr>
          <p:nvPr/>
        </p:nvSpPr>
        <p:spPr>
          <a:xfrm>
            <a:off x="6332257" y="8158641"/>
            <a:ext cx="1409972"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Choisissez votre thème</a:t>
            </a:r>
            <a:endParaRPr lang="fr-CA" sz="893" b="1" kern="0" noProof="0" dirty="0">
              <a:solidFill>
                <a:schemeClr val="tx1"/>
              </a:solidFill>
              <a:latin typeface="+mn-lt"/>
              <a:cs typeface="Arial" panose="020B0604020202020204" pitchFamily="34" charset="0"/>
            </a:endParaRPr>
          </a:p>
        </p:txBody>
      </p:sp>
      <p:sp>
        <p:nvSpPr>
          <p:cNvPr id="28" name="Ellipse 27">
            <a:extLst>
              <a:ext uri="{FF2B5EF4-FFF2-40B4-BE49-F238E27FC236}">
                <a16:creationId xmlns:a16="http://schemas.microsoft.com/office/drawing/2014/main" id="{2CFB1EF2-01DD-4796-8C3F-7C36E7FDDD7E}"/>
              </a:ext>
            </a:extLst>
          </p:cNvPr>
          <p:cNvSpPr/>
          <p:nvPr/>
        </p:nvSpPr>
        <p:spPr bwMode="auto">
          <a:xfrm>
            <a:off x="1730079" y="8231778"/>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1</a:t>
            </a:r>
          </a:p>
        </p:txBody>
      </p:sp>
      <p:sp>
        <p:nvSpPr>
          <p:cNvPr id="29" name="Ellipse 28">
            <a:extLst>
              <a:ext uri="{FF2B5EF4-FFF2-40B4-BE49-F238E27FC236}">
                <a16:creationId xmlns:a16="http://schemas.microsoft.com/office/drawing/2014/main" id="{38C7C691-F8AA-4692-BCCC-570B43FA8764}"/>
              </a:ext>
            </a:extLst>
          </p:cNvPr>
          <p:cNvSpPr/>
          <p:nvPr/>
        </p:nvSpPr>
        <p:spPr bwMode="auto">
          <a:xfrm>
            <a:off x="6031841" y="8231778"/>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3</a:t>
            </a:r>
          </a:p>
        </p:txBody>
      </p:sp>
      <p:sp>
        <p:nvSpPr>
          <p:cNvPr id="30" name="Text Placeholder 2">
            <a:extLst>
              <a:ext uri="{FF2B5EF4-FFF2-40B4-BE49-F238E27FC236}">
                <a16:creationId xmlns:a16="http://schemas.microsoft.com/office/drawing/2014/main" id="{20CD4419-CCA5-490B-B564-648130F581F6}"/>
              </a:ext>
            </a:extLst>
          </p:cNvPr>
          <p:cNvSpPr txBox="1">
            <a:spLocks/>
          </p:cNvSpPr>
          <p:nvPr/>
        </p:nvSpPr>
        <p:spPr>
          <a:xfrm>
            <a:off x="6332254" y="5412736"/>
            <a:ext cx="1399957"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Choisissez votre thème</a:t>
            </a:r>
            <a:endParaRPr lang="fr-CA" sz="893" b="1" kern="0" noProof="0" dirty="0">
              <a:solidFill>
                <a:schemeClr val="tx1"/>
              </a:solidFill>
              <a:latin typeface="+mn-lt"/>
              <a:cs typeface="Arial" panose="020B0604020202020204" pitchFamily="34" charset="0"/>
            </a:endParaRPr>
          </a:p>
        </p:txBody>
      </p:sp>
      <p:sp>
        <p:nvSpPr>
          <p:cNvPr id="31" name="Ellipse 39">
            <a:extLst>
              <a:ext uri="{FF2B5EF4-FFF2-40B4-BE49-F238E27FC236}">
                <a16:creationId xmlns:a16="http://schemas.microsoft.com/office/drawing/2014/main" id="{53A11796-A3E6-45F4-9FAE-6536DC36F2A4}"/>
              </a:ext>
            </a:extLst>
          </p:cNvPr>
          <p:cNvSpPr/>
          <p:nvPr/>
        </p:nvSpPr>
        <p:spPr bwMode="auto">
          <a:xfrm>
            <a:off x="6031841" y="5485875"/>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3</a:t>
            </a:r>
          </a:p>
        </p:txBody>
      </p:sp>
      <p:sp>
        <p:nvSpPr>
          <p:cNvPr id="32" name="Text Placeholder 2">
            <a:extLst>
              <a:ext uri="{FF2B5EF4-FFF2-40B4-BE49-F238E27FC236}">
                <a16:creationId xmlns:a16="http://schemas.microsoft.com/office/drawing/2014/main" id="{2B8369A7-FF48-4E85-AD28-AC5F2171CAD6}"/>
              </a:ext>
            </a:extLst>
          </p:cNvPr>
          <p:cNvSpPr txBox="1">
            <a:spLocks/>
          </p:cNvSpPr>
          <p:nvPr/>
        </p:nvSpPr>
        <p:spPr>
          <a:xfrm>
            <a:off x="6332254" y="6785688"/>
            <a:ext cx="1360170"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Choisissez votre thème</a:t>
            </a:r>
            <a:endParaRPr lang="fr-CA" sz="893" b="1" kern="0" noProof="0" dirty="0">
              <a:solidFill>
                <a:schemeClr val="tx1"/>
              </a:solidFill>
              <a:latin typeface="+mn-lt"/>
              <a:cs typeface="Arial" panose="020B0604020202020204" pitchFamily="34" charset="0"/>
            </a:endParaRPr>
          </a:p>
        </p:txBody>
      </p:sp>
      <p:sp>
        <p:nvSpPr>
          <p:cNvPr id="33" name="Text Placeholder 2">
            <a:extLst>
              <a:ext uri="{FF2B5EF4-FFF2-40B4-BE49-F238E27FC236}">
                <a16:creationId xmlns:a16="http://schemas.microsoft.com/office/drawing/2014/main" id="{D5BF9D55-54BE-4522-A417-DEC50DA82CCC}"/>
              </a:ext>
            </a:extLst>
          </p:cNvPr>
          <p:cNvSpPr txBox="1">
            <a:spLocks/>
          </p:cNvSpPr>
          <p:nvPr/>
        </p:nvSpPr>
        <p:spPr>
          <a:xfrm>
            <a:off x="4311319" y="8158641"/>
            <a:ext cx="1740221"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Dans l’onglet </a:t>
            </a:r>
            <a:r>
              <a:rPr lang="fr-CA" sz="893" b="1" kern="0" noProof="0" dirty="0">
                <a:solidFill>
                  <a:schemeClr val="tx1"/>
                </a:solidFill>
                <a:latin typeface="+mn-lt"/>
                <a:cs typeface="Arial" panose="020B0604020202020204" pitchFamily="34" charset="0"/>
              </a:rPr>
              <a:t>Création</a:t>
            </a:r>
            <a:r>
              <a:rPr lang="fr-CA" sz="893" kern="0" noProof="0" dirty="0">
                <a:solidFill>
                  <a:schemeClr val="tx1"/>
                </a:solidFill>
                <a:latin typeface="+mn-lt"/>
                <a:cs typeface="Arial" panose="020B0604020202020204" pitchFamily="34" charset="0"/>
              </a:rPr>
              <a:t>, </a:t>
            </a:r>
            <a:br>
              <a:rPr lang="fr-CA" sz="893" kern="0" noProof="0" dirty="0">
                <a:solidFill>
                  <a:schemeClr val="tx1"/>
                </a:solidFill>
                <a:latin typeface="+mn-lt"/>
                <a:cs typeface="Arial" panose="020B0604020202020204" pitchFamily="34" charset="0"/>
              </a:rPr>
            </a:br>
            <a:r>
              <a:rPr lang="fr-CA" sz="893" kern="0" noProof="0" dirty="0">
                <a:solidFill>
                  <a:schemeClr val="tx1"/>
                </a:solidFill>
                <a:latin typeface="+mn-lt"/>
                <a:cs typeface="Arial" panose="020B0604020202020204" pitchFamily="34" charset="0"/>
              </a:rPr>
              <a:t>cliquez sur </a:t>
            </a:r>
            <a:r>
              <a:rPr lang="fr-CA" sz="893" b="1" kern="0" noProof="0" dirty="0">
                <a:solidFill>
                  <a:schemeClr val="tx1"/>
                </a:solidFill>
                <a:latin typeface="+mn-lt"/>
                <a:cs typeface="Arial" panose="020B0604020202020204" pitchFamily="34" charset="0"/>
              </a:rPr>
              <a:t>Thème</a:t>
            </a:r>
          </a:p>
        </p:txBody>
      </p:sp>
      <p:sp>
        <p:nvSpPr>
          <p:cNvPr id="34" name="Ellipse 33">
            <a:extLst>
              <a:ext uri="{FF2B5EF4-FFF2-40B4-BE49-F238E27FC236}">
                <a16:creationId xmlns:a16="http://schemas.microsoft.com/office/drawing/2014/main" id="{5454ED12-155A-4691-9F4A-CD132624790C}"/>
              </a:ext>
            </a:extLst>
          </p:cNvPr>
          <p:cNvSpPr/>
          <p:nvPr/>
        </p:nvSpPr>
        <p:spPr bwMode="auto">
          <a:xfrm>
            <a:off x="4031933" y="8231778"/>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2</a:t>
            </a:r>
          </a:p>
        </p:txBody>
      </p:sp>
      <p:pic>
        <p:nvPicPr>
          <p:cNvPr id="35" name="Picture 4" descr="Résultats de recherche d'images pour « logo excel 2016 »">
            <a:extLst>
              <a:ext uri="{FF2B5EF4-FFF2-40B4-BE49-F238E27FC236}">
                <a16:creationId xmlns:a16="http://schemas.microsoft.com/office/drawing/2014/main" id="{0D02D027-969C-445D-9370-7926149D86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77" t="13284" r="31532" b="13776"/>
          <a:stretch/>
        </p:blipFill>
        <p:spPr bwMode="auto">
          <a:xfrm>
            <a:off x="1007270" y="6548176"/>
            <a:ext cx="606285" cy="12918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Résultats de recherche d'images pour « logo powerpoint 2016 »">
            <a:extLst>
              <a:ext uri="{FF2B5EF4-FFF2-40B4-BE49-F238E27FC236}">
                <a16:creationId xmlns:a16="http://schemas.microsoft.com/office/drawing/2014/main" id="{B320644C-6CA0-4DE6-A4B8-E4458E280C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78" t="13308" r="31993" b="13750"/>
          <a:stretch/>
        </p:blipFill>
        <p:spPr bwMode="auto">
          <a:xfrm>
            <a:off x="1019186" y="5175223"/>
            <a:ext cx="582452" cy="12918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Résultats de recherche d'images pour « logo word 2016 »">
            <a:extLst>
              <a:ext uri="{FF2B5EF4-FFF2-40B4-BE49-F238E27FC236}">
                <a16:creationId xmlns:a16="http://schemas.microsoft.com/office/drawing/2014/main" id="{E66D5B7E-9CEB-4D6A-A7DE-B92C466445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222" t="12598" r="31191" b="13754"/>
          <a:stretch/>
        </p:blipFill>
        <p:spPr bwMode="auto">
          <a:xfrm>
            <a:off x="995666" y="7921127"/>
            <a:ext cx="623022" cy="129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51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fond VERT avec imag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1B488EB-A993-438B-9144-E06F4106C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02A8FE17-C317-4959-BF34-0C19774A255E}"/>
              </a:ext>
            </a:extLst>
          </p:cNvPr>
          <p:cNvSpPr>
            <a:spLocks noGrp="1"/>
          </p:cNvSpPr>
          <p:nvPr>
            <p:ph type="title" hasCustomPrompt="1"/>
          </p:nvPr>
        </p:nvSpPr>
        <p:spPr>
          <a:xfrm>
            <a:off x="291465" y="2494518"/>
            <a:ext cx="2814348" cy="3696411"/>
          </a:xfrm>
        </p:spPr>
        <p:txBody>
          <a:bodyPr anchor="b">
            <a:normAutofit/>
          </a:bodyPr>
          <a:lstStyle>
            <a:lvl1pPr algn="l">
              <a:lnSpc>
                <a:spcPct val="80000"/>
              </a:lnSpc>
              <a:defRPr sz="3825" spc="0" baseline="0">
                <a:solidFill>
                  <a:schemeClr val="accent1"/>
                </a:solidFill>
              </a:defRPr>
            </a:lvl1pPr>
          </a:lstStyle>
          <a:p>
            <a:r>
              <a:rPr lang="fr-CA" dirty="0"/>
              <a:t>Titre de la section</a:t>
            </a:r>
          </a:p>
        </p:txBody>
      </p:sp>
      <p:sp>
        <p:nvSpPr>
          <p:cNvPr id="3" name="Espace réservé du texte 2">
            <a:extLst>
              <a:ext uri="{FF2B5EF4-FFF2-40B4-BE49-F238E27FC236}">
                <a16:creationId xmlns:a16="http://schemas.microsoft.com/office/drawing/2014/main" id="{93E48DC7-507A-40DD-AD95-27706BEEE1B5}"/>
              </a:ext>
            </a:extLst>
          </p:cNvPr>
          <p:cNvSpPr>
            <a:spLocks noGrp="1"/>
          </p:cNvSpPr>
          <p:nvPr>
            <p:ph type="body" idx="1" hasCustomPrompt="1"/>
          </p:nvPr>
        </p:nvSpPr>
        <p:spPr>
          <a:xfrm>
            <a:off x="291465" y="6190929"/>
            <a:ext cx="2814348" cy="2217600"/>
          </a:xfrm>
        </p:spPr>
        <p:txBody>
          <a:bodyPr lIns="36000" rIns="36000"/>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fr-CA" dirty="0"/>
              <a:t>Sous-titre de la section</a:t>
            </a:r>
          </a:p>
        </p:txBody>
      </p:sp>
      <p:sp>
        <p:nvSpPr>
          <p:cNvPr id="9" name="Espace réservé pour une image  6">
            <a:extLst>
              <a:ext uri="{FF2B5EF4-FFF2-40B4-BE49-F238E27FC236}">
                <a16:creationId xmlns:a16="http://schemas.microsoft.com/office/drawing/2014/main" id="{AEFBF1C9-A151-4548-9030-ED5E222219E4}"/>
              </a:ext>
            </a:extLst>
          </p:cNvPr>
          <p:cNvSpPr>
            <a:spLocks noGrp="1"/>
          </p:cNvSpPr>
          <p:nvPr>
            <p:ph type="pic" sz="quarter" idx="15" hasCustomPrompt="1"/>
          </p:nvPr>
        </p:nvSpPr>
        <p:spPr>
          <a:xfrm>
            <a:off x="3335340" y="668233"/>
            <a:ext cx="4437061" cy="8717276"/>
          </a:xfrm>
        </p:spPr>
        <p:txBody>
          <a:bodyPr/>
          <a:lstStyle>
            <a:lvl1pPr marL="0" indent="0">
              <a:buNone/>
              <a:defRPr/>
            </a:lvl1pPr>
          </a:lstStyle>
          <a:p>
            <a:pPr marL="43605" marR="0" lvl="0" indent="-43605" algn="l" defTabSz="582930" rtl="0" eaLnBrk="1" fontAlgn="auto" latinLnBrk="0" hangingPunct="1">
              <a:lnSpc>
                <a:spcPct val="100000"/>
              </a:lnSpc>
              <a:spcBef>
                <a:spcPts val="1148"/>
              </a:spcBef>
              <a:spcAft>
                <a:spcPts val="0"/>
              </a:spcAft>
              <a:buClrTx/>
              <a:buSzTx/>
              <a:buFont typeface="Arial" panose="020B0604020202020204" pitchFamily="34" charset="0"/>
              <a:buChar char=" "/>
              <a:tabLst/>
              <a:defRPr/>
            </a:pPr>
            <a:r>
              <a:rPr lang="fr-CA" dirty="0"/>
              <a:t>Cliquez sur l’icône pour ajouter une image</a:t>
            </a:r>
          </a:p>
        </p:txBody>
      </p:sp>
      <p:sp>
        <p:nvSpPr>
          <p:cNvPr id="11" name="Espace réservé de la date 10">
            <a:extLst>
              <a:ext uri="{FF2B5EF4-FFF2-40B4-BE49-F238E27FC236}">
                <a16:creationId xmlns:a16="http://schemas.microsoft.com/office/drawing/2014/main" id="{29A7D786-8BF1-4888-A9A6-E0BFAD9AE3BA}"/>
              </a:ext>
            </a:extLst>
          </p:cNvPr>
          <p:cNvSpPr>
            <a:spLocks noGrp="1"/>
          </p:cNvSpPr>
          <p:nvPr>
            <p:ph type="dt" sz="half" idx="16"/>
          </p:nvPr>
        </p:nvSpPr>
        <p:spPr/>
        <p:txBody>
          <a:bodyPr/>
          <a:lstStyle/>
          <a:p>
            <a:fld id="{725D42C4-328D-4D55-839E-3A6CA1FE13F2}" type="datetime1">
              <a:rPr lang="fr-CA" smtClean="0"/>
              <a:t>2025-05-29</a:t>
            </a:fld>
            <a:endParaRPr lang="fr-CA" dirty="0"/>
          </a:p>
        </p:txBody>
      </p:sp>
    </p:spTree>
    <p:extLst>
      <p:ext uri="{BB962C8B-B14F-4D97-AF65-F5344CB8AC3E}">
        <p14:creationId xmlns:p14="http://schemas.microsoft.com/office/powerpoint/2010/main" val="2900865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Définir votre thème par défaut">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3FCA1B-6429-49EE-BAC5-FC3C2B33FBF1}"/>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60C0B1C1-7F35-40EB-992A-1607F263AE14}"/>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5DF78B49-AF56-4051-8181-8E55E771118D}"/>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ZoneTexte 17">
            <a:extLst>
              <a:ext uri="{FF2B5EF4-FFF2-40B4-BE49-F238E27FC236}">
                <a16:creationId xmlns:a16="http://schemas.microsoft.com/office/drawing/2014/main" id="{62C4E7F3-1A27-4B52-8C68-AB0E9FA3E98C}"/>
              </a:ext>
            </a:extLst>
          </p:cNvPr>
          <p:cNvSpPr txBox="1"/>
          <p:nvPr/>
        </p:nvSpPr>
        <p:spPr>
          <a:xfrm>
            <a:off x="351135" y="591360"/>
            <a:ext cx="7068600" cy="1478400"/>
          </a:xfrm>
          <a:prstGeom prst="rect">
            <a:avLst/>
          </a:prstGeom>
          <a:noFill/>
        </p:spPr>
        <p:txBody>
          <a:bodyPr wrap="square" lIns="0" tIns="0" rIns="0" bIns="0" rtlCol="0" anchor="ctr">
            <a:noAutofit/>
          </a:bodyPr>
          <a:lstStyle/>
          <a:p>
            <a:pPr algn="l">
              <a:lnSpc>
                <a:spcPct val="85000"/>
              </a:lnSpc>
              <a:spcBef>
                <a:spcPts val="0"/>
              </a:spcBef>
            </a:pPr>
            <a:r>
              <a:rPr lang="fr-CA" sz="2295" b="1" dirty="0"/>
              <a:t>Définissez votre thème comme </a:t>
            </a:r>
            <a:r>
              <a:rPr lang="fr-CA" sz="2295" b="1" dirty="0">
                <a:solidFill>
                  <a:schemeClr val="accent1"/>
                </a:solidFill>
              </a:rPr>
              <a:t>thème par défaut </a:t>
            </a:r>
            <a:r>
              <a:rPr lang="fr-CA" sz="2295" b="1" dirty="0"/>
              <a:t/>
            </a:r>
            <a:br>
              <a:rPr lang="fr-CA" sz="2295" b="1" dirty="0"/>
            </a:br>
            <a:r>
              <a:rPr lang="fr-CA" sz="2295" b="1" dirty="0"/>
              <a:t>dans chaque logiciel pour accroître votre efficacité</a:t>
            </a:r>
          </a:p>
        </p:txBody>
      </p:sp>
      <p:sp>
        <p:nvSpPr>
          <p:cNvPr id="38" name="Rectangle : coins arrondis 37">
            <a:extLst>
              <a:ext uri="{FF2B5EF4-FFF2-40B4-BE49-F238E27FC236}">
                <a16:creationId xmlns:a16="http://schemas.microsoft.com/office/drawing/2014/main" id="{910495ED-0D1B-4DC4-BDB5-D7A9D73EB39E}"/>
              </a:ext>
            </a:extLst>
          </p:cNvPr>
          <p:cNvSpPr/>
          <p:nvPr/>
        </p:nvSpPr>
        <p:spPr bwMode="auto">
          <a:xfrm>
            <a:off x="1609562" y="2177683"/>
            <a:ext cx="2791938" cy="844800"/>
          </a:xfrm>
          <a:prstGeom prst="roundRect">
            <a:avLst>
              <a:gd name="adj" fmla="val 5878"/>
            </a:avLst>
          </a:prstGeom>
          <a:solidFill>
            <a:schemeClr val="accent1"/>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1403" b="1" i="0" u="none" strike="noStrike" cap="none" normalizeH="0" baseline="0" dirty="0">
                <a:ln>
                  <a:noFill/>
                </a:ln>
                <a:solidFill>
                  <a:schemeClr val="bg1"/>
                </a:solidFill>
                <a:effectLst/>
                <a:latin typeface="+mn-lt"/>
                <a:ea typeface="ＭＳ Ｐゴシック" charset="0"/>
                <a:cs typeface="Arial" panose="020B0604020202020204" pitchFamily="34" charset="0"/>
              </a:rPr>
              <a:t>Sauvegardez par défaut</a:t>
            </a:r>
          </a:p>
        </p:txBody>
      </p:sp>
      <p:sp>
        <p:nvSpPr>
          <p:cNvPr id="39" name="Rectangle : coins arrondis 38">
            <a:extLst>
              <a:ext uri="{FF2B5EF4-FFF2-40B4-BE49-F238E27FC236}">
                <a16:creationId xmlns:a16="http://schemas.microsoft.com/office/drawing/2014/main" id="{445E4907-243A-498E-BA9F-A53A0E72BF61}"/>
              </a:ext>
            </a:extLst>
          </p:cNvPr>
          <p:cNvSpPr/>
          <p:nvPr/>
        </p:nvSpPr>
        <p:spPr bwMode="auto">
          <a:xfrm>
            <a:off x="4616325" y="2177683"/>
            <a:ext cx="2791938" cy="844800"/>
          </a:xfrm>
          <a:prstGeom prst="roundRect">
            <a:avLst>
              <a:gd name="adj" fmla="val 5878"/>
            </a:avLst>
          </a:prstGeom>
          <a:solidFill>
            <a:schemeClr val="accent1"/>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1403" b="1" i="0" u="none" strike="noStrike" cap="none" normalizeH="0" baseline="0" dirty="0">
                <a:ln>
                  <a:noFill/>
                </a:ln>
                <a:solidFill>
                  <a:schemeClr val="bg1"/>
                </a:solidFill>
                <a:effectLst/>
                <a:latin typeface="+mn-lt"/>
                <a:ea typeface="ＭＳ Ｐゴシック" charset="0"/>
                <a:cs typeface="Arial" panose="020B0604020202020204" pitchFamily="34" charset="0"/>
              </a:rPr>
              <a:t>Utilisez</a:t>
            </a:r>
          </a:p>
        </p:txBody>
      </p:sp>
      <p:sp>
        <p:nvSpPr>
          <p:cNvPr id="40" name="Espace réservé du texte 14">
            <a:extLst>
              <a:ext uri="{FF2B5EF4-FFF2-40B4-BE49-F238E27FC236}">
                <a16:creationId xmlns:a16="http://schemas.microsoft.com/office/drawing/2014/main" id="{DFDF93FE-D80C-4ABC-8194-A2A7CC1B61B1}"/>
              </a:ext>
            </a:extLst>
          </p:cNvPr>
          <p:cNvSpPr txBox="1">
            <a:spLocks/>
          </p:cNvSpPr>
          <p:nvPr/>
        </p:nvSpPr>
        <p:spPr>
          <a:xfrm>
            <a:off x="1609724" y="3233801"/>
            <a:ext cx="2791937" cy="1584000"/>
          </a:xfrm>
          <a:prstGeom prst="roundRect">
            <a:avLst>
              <a:gd name="adj" fmla="val 5566"/>
            </a:avLst>
          </a:prstGeom>
          <a:solidFill>
            <a:schemeClr val="accent5">
              <a:lumMod val="20000"/>
              <a:lumOff val="80000"/>
            </a:schemeClr>
          </a:solidFill>
        </p:spPr>
        <p:txBody>
          <a:bodyPr lIns="68850" tIns="68850" rIns="68850" bIns="6885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137700" indent="-114750">
              <a:spcBef>
                <a:spcPts val="383"/>
              </a:spcBef>
              <a:buSzPct val="100000"/>
              <a:buFont typeface="+mj-lt"/>
              <a:buAutoNum type="arabicPeriod"/>
            </a:pPr>
            <a:r>
              <a:rPr lang="fr-CA" sz="893" kern="0" noProof="0" dirty="0">
                <a:latin typeface="+mn-lt"/>
                <a:cs typeface="Arial" panose="020B0604020202020204" pitchFamily="34" charset="0"/>
              </a:rPr>
              <a:t>Dans le menu </a:t>
            </a:r>
            <a:r>
              <a:rPr lang="fr-CA" sz="893" b="1" kern="0" noProof="0" dirty="0">
                <a:latin typeface="+mn-lt"/>
                <a:cs typeface="Arial" panose="020B0604020202020204" pitchFamily="34" charset="0"/>
              </a:rPr>
              <a:t>Création</a:t>
            </a:r>
            <a:r>
              <a:rPr lang="fr-CA" sz="893" kern="0" noProof="0" dirty="0">
                <a:latin typeface="+mn-lt"/>
                <a:cs typeface="Arial" panose="020B0604020202020204" pitchFamily="34" charset="0"/>
              </a:rPr>
              <a:t>, cliquez avec le bouton </a:t>
            </a:r>
            <a:br>
              <a:rPr lang="fr-CA" sz="893" kern="0" noProof="0" dirty="0">
                <a:latin typeface="+mn-lt"/>
                <a:cs typeface="Arial" panose="020B0604020202020204" pitchFamily="34" charset="0"/>
              </a:rPr>
            </a:br>
            <a:r>
              <a:rPr lang="fr-CA" sz="893" kern="0" noProof="0" dirty="0">
                <a:latin typeface="+mn-lt"/>
                <a:cs typeface="Arial" panose="020B0604020202020204" pitchFamily="34" charset="0"/>
              </a:rPr>
              <a:t>de droite sur votre thème</a:t>
            </a:r>
          </a:p>
          <a:p>
            <a:pPr marL="137700" indent="-114750">
              <a:spcBef>
                <a:spcPts val="383"/>
              </a:spcBef>
              <a:buSzPct val="100000"/>
              <a:buFont typeface="+mj-lt"/>
              <a:buAutoNum type="arabicPeriod"/>
            </a:pPr>
            <a:r>
              <a:rPr lang="fr-CA" sz="893" kern="0" noProof="0" dirty="0">
                <a:latin typeface="+mn-lt"/>
                <a:cs typeface="Arial" panose="020B0604020202020204" pitchFamily="34" charset="0"/>
              </a:rPr>
              <a:t>Choisissez </a:t>
            </a:r>
            <a:r>
              <a:rPr lang="fr-CA" sz="893" b="1" kern="0" noProof="0" dirty="0">
                <a:latin typeface="+mn-lt"/>
                <a:cs typeface="Arial" panose="020B0604020202020204" pitchFamily="34" charset="0"/>
              </a:rPr>
              <a:t>Définir comme thème par défaut</a:t>
            </a:r>
          </a:p>
        </p:txBody>
      </p:sp>
      <p:sp>
        <p:nvSpPr>
          <p:cNvPr id="41" name="Espace réservé du texte 62">
            <a:extLst>
              <a:ext uri="{FF2B5EF4-FFF2-40B4-BE49-F238E27FC236}">
                <a16:creationId xmlns:a16="http://schemas.microsoft.com/office/drawing/2014/main" id="{CEB537A1-ED67-4949-B243-9DA429FED293}"/>
              </a:ext>
            </a:extLst>
          </p:cNvPr>
          <p:cNvSpPr txBox="1">
            <a:spLocks/>
          </p:cNvSpPr>
          <p:nvPr/>
        </p:nvSpPr>
        <p:spPr>
          <a:xfrm>
            <a:off x="1609721" y="5028742"/>
            <a:ext cx="2790720" cy="2428800"/>
          </a:xfrm>
          <a:prstGeom prst="roundRect">
            <a:avLst>
              <a:gd name="adj" fmla="val 3315"/>
            </a:avLst>
          </a:prstGeom>
          <a:solidFill>
            <a:schemeClr val="accent5">
              <a:lumMod val="20000"/>
              <a:lumOff val="80000"/>
            </a:schemeClr>
          </a:solidFill>
        </p:spPr>
        <p:txBody>
          <a:bodyPr lIns="68850" tIns="68850" rIns="68850" bIns="6885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137700" indent="-114750">
              <a:spcBef>
                <a:spcPts val="383"/>
              </a:spcBef>
              <a:buSzPct val="100000"/>
              <a:buFont typeface="+mj-lt"/>
              <a:buAutoNum type="arabicPeriod"/>
            </a:pPr>
            <a:r>
              <a:rPr lang="fr-CA" sz="893" kern="0" noProof="0" dirty="0">
                <a:latin typeface="+mn-lt"/>
                <a:cs typeface="Arial" panose="020B0604020202020204" pitchFamily="34" charset="0"/>
              </a:rPr>
              <a:t>Dans un classeur Excel vide, sous le menu </a:t>
            </a:r>
            <a:br>
              <a:rPr lang="fr-CA" sz="893" kern="0" noProof="0" dirty="0">
                <a:latin typeface="+mn-lt"/>
                <a:cs typeface="Arial" panose="020B0604020202020204" pitchFamily="34" charset="0"/>
              </a:rPr>
            </a:br>
            <a:r>
              <a:rPr lang="fr-CA" sz="893" b="1" kern="0" noProof="0" dirty="0">
                <a:latin typeface="+mn-lt"/>
                <a:cs typeface="Arial" panose="020B0604020202020204" pitchFamily="34" charset="0"/>
              </a:rPr>
              <a:t>Mise en page</a:t>
            </a:r>
            <a:r>
              <a:rPr lang="fr-CA" sz="893" kern="0" noProof="0" dirty="0">
                <a:latin typeface="+mn-lt"/>
                <a:cs typeface="Arial" panose="020B0604020202020204" pitchFamily="34" charset="0"/>
              </a:rPr>
              <a:t>, choisissez votre thème </a:t>
            </a:r>
          </a:p>
          <a:p>
            <a:pPr marL="137700" indent="-114750">
              <a:spcBef>
                <a:spcPts val="383"/>
              </a:spcBef>
              <a:buSzPct val="100000"/>
              <a:buFont typeface="+mj-lt"/>
              <a:buAutoNum type="arabicPeriod"/>
            </a:pPr>
            <a:r>
              <a:rPr lang="fr-CA" sz="893" kern="0" noProof="0" dirty="0">
                <a:latin typeface="+mn-lt"/>
                <a:cs typeface="Arial" panose="020B0604020202020204" pitchFamily="34" charset="0"/>
              </a:rPr>
              <a:t>Dans le menu </a:t>
            </a:r>
            <a:r>
              <a:rPr lang="fr-CA" sz="893" b="1" kern="0" noProof="0" dirty="0">
                <a:latin typeface="+mn-lt"/>
                <a:cs typeface="Arial" panose="020B0604020202020204" pitchFamily="34" charset="0"/>
              </a:rPr>
              <a:t>Fichier</a:t>
            </a:r>
            <a:r>
              <a:rPr lang="fr-CA" sz="893" kern="0" noProof="0" dirty="0">
                <a:latin typeface="+mn-lt"/>
                <a:cs typeface="Arial" panose="020B0604020202020204" pitchFamily="34" charset="0"/>
              </a:rPr>
              <a:t>, cliquez sur </a:t>
            </a:r>
            <a:r>
              <a:rPr lang="fr-CA" sz="893" b="1" kern="0" noProof="0" dirty="0">
                <a:latin typeface="+mn-lt"/>
                <a:cs typeface="Arial" panose="020B0604020202020204" pitchFamily="34" charset="0"/>
              </a:rPr>
              <a:t>Enregistrer sous</a:t>
            </a:r>
          </a:p>
          <a:p>
            <a:pPr marL="137700" indent="-114750">
              <a:spcBef>
                <a:spcPts val="383"/>
              </a:spcBef>
              <a:buSzPct val="100000"/>
              <a:buFont typeface="+mj-lt"/>
              <a:buAutoNum type="arabicPeriod"/>
            </a:pPr>
            <a:r>
              <a:rPr lang="fr-CA" sz="893" kern="0" noProof="0" dirty="0">
                <a:latin typeface="+mn-lt"/>
                <a:cs typeface="Arial" panose="020B0604020202020204" pitchFamily="34" charset="0"/>
              </a:rPr>
              <a:t>Enregistrez en tant que modèle XLTX en lui donnant un nom et fermez Excel</a:t>
            </a:r>
          </a:p>
        </p:txBody>
      </p:sp>
      <p:sp>
        <p:nvSpPr>
          <p:cNvPr id="42" name="Espace réservé du texte 1023">
            <a:extLst>
              <a:ext uri="{FF2B5EF4-FFF2-40B4-BE49-F238E27FC236}">
                <a16:creationId xmlns:a16="http://schemas.microsoft.com/office/drawing/2014/main" id="{E9260BCB-965D-4F9C-AB4E-A4EDE07349AB}"/>
              </a:ext>
            </a:extLst>
          </p:cNvPr>
          <p:cNvSpPr txBox="1">
            <a:spLocks/>
          </p:cNvSpPr>
          <p:nvPr/>
        </p:nvSpPr>
        <p:spPr>
          <a:xfrm>
            <a:off x="1609724" y="7669036"/>
            <a:ext cx="2791937" cy="1584000"/>
          </a:xfrm>
          <a:prstGeom prst="roundRect">
            <a:avLst>
              <a:gd name="adj" fmla="val 5949"/>
            </a:avLst>
          </a:prstGeom>
          <a:solidFill>
            <a:schemeClr val="accent5">
              <a:lumMod val="20000"/>
              <a:lumOff val="80000"/>
            </a:schemeClr>
          </a:solidFill>
        </p:spPr>
        <p:txBody>
          <a:bodyPr lIns="68850" tIns="68850" rIns="68850" bIns="6885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137700" indent="-114750">
              <a:spcBef>
                <a:spcPts val="383"/>
              </a:spcBef>
              <a:buSzPct val="100000"/>
              <a:buFont typeface="+mj-lt"/>
              <a:buAutoNum type="arabicPeriod"/>
            </a:pPr>
            <a:r>
              <a:rPr lang="fr-CA" sz="893" kern="0" noProof="0" dirty="0">
                <a:latin typeface="+mn-lt"/>
                <a:cs typeface="Arial" panose="020B0604020202020204" pitchFamily="34" charset="0"/>
              </a:rPr>
              <a:t>Dans le menu </a:t>
            </a:r>
            <a:r>
              <a:rPr lang="fr-CA" sz="893" b="1" kern="0" noProof="0" dirty="0">
                <a:latin typeface="+mn-lt"/>
                <a:cs typeface="Arial" panose="020B0604020202020204" pitchFamily="34" charset="0"/>
              </a:rPr>
              <a:t>Création</a:t>
            </a:r>
            <a:r>
              <a:rPr lang="fr-CA" sz="893" kern="0" noProof="0" dirty="0">
                <a:latin typeface="+mn-lt"/>
                <a:cs typeface="Arial" panose="020B0604020202020204" pitchFamily="34" charset="0"/>
              </a:rPr>
              <a:t>, choisissez votre thème</a:t>
            </a:r>
          </a:p>
          <a:p>
            <a:pPr marL="137700" indent="-114750">
              <a:spcBef>
                <a:spcPts val="383"/>
              </a:spcBef>
              <a:buSzPct val="100000"/>
              <a:buFont typeface="+mj-lt"/>
              <a:buAutoNum type="arabicPeriod"/>
            </a:pPr>
            <a:r>
              <a:rPr lang="fr-CA" sz="893" kern="0" noProof="0" dirty="0">
                <a:latin typeface="+mn-lt"/>
                <a:cs typeface="Arial" panose="020B0604020202020204" pitchFamily="34" charset="0"/>
              </a:rPr>
              <a:t>Toujours dans le menu </a:t>
            </a:r>
            <a:r>
              <a:rPr lang="fr-CA" sz="893" b="1" kern="0" noProof="0" dirty="0">
                <a:latin typeface="+mn-lt"/>
                <a:cs typeface="Arial" panose="020B0604020202020204" pitchFamily="34" charset="0"/>
              </a:rPr>
              <a:t>Création</a:t>
            </a:r>
            <a:r>
              <a:rPr lang="fr-CA" sz="893" kern="0" noProof="0" dirty="0">
                <a:latin typeface="+mn-lt"/>
                <a:cs typeface="Arial" panose="020B0604020202020204" pitchFamily="34" charset="0"/>
              </a:rPr>
              <a:t>, cliquez sur </a:t>
            </a:r>
            <a:br>
              <a:rPr lang="fr-CA" sz="893" kern="0" noProof="0" dirty="0">
                <a:latin typeface="+mn-lt"/>
                <a:cs typeface="Arial" panose="020B0604020202020204" pitchFamily="34" charset="0"/>
              </a:rPr>
            </a:br>
            <a:r>
              <a:rPr lang="fr-CA" sz="893" b="1" kern="0" noProof="0" dirty="0">
                <a:latin typeface="+mn-lt"/>
                <a:cs typeface="Arial" panose="020B0604020202020204" pitchFamily="34" charset="0"/>
              </a:rPr>
              <a:t>Définir par défaut</a:t>
            </a:r>
          </a:p>
        </p:txBody>
      </p:sp>
      <p:sp>
        <p:nvSpPr>
          <p:cNvPr id="43" name="Espace réservé du texte 1024">
            <a:extLst>
              <a:ext uri="{FF2B5EF4-FFF2-40B4-BE49-F238E27FC236}">
                <a16:creationId xmlns:a16="http://schemas.microsoft.com/office/drawing/2014/main" id="{CE81C6B6-9D11-4DAD-B159-144DC3A26627}"/>
              </a:ext>
            </a:extLst>
          </p:cNvPr>
          <p:cNvSpPr txBox="1">
            <a:spLocks/>
          </p:cNvSpPr>
          <p:nvPr/>
        </p:nvSpPr>
        <p:spPr>
          <a:xfrm>
            <a:off x="4616323" y="3233801"/>
            <a:ext cx="2790720" cy="1584000"/>
          </a:xfrm>
          <a:prstGeom prst="roundRect">
            <a:avLst>
              <a:gd name="adj" fmla="val 5566"/>
            </a:avLst>
          </a:prstGeom>
          <a:solidFill>
            <a:schemeClr val="accent5">
              <a:lumMod val="20000"/>
              <a:lumOff val="80000"/>
            </a:schemeClr>
          </a:solidFill>
        </p:spPr>
        <p:txBody>
          <a:bodyPr lIns="91800" tIns="68850" rIns="68850" bIns="6885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0" indent="0">
              <a:spcBef>
                <a:spcPts val="383"/>
              </a:spcBef>
              <a:buFont typeface="Arial" pitchFamily="34" charset="0"/>
              <a:buNone/>
            </a:pPr>
            <a:r>
              <a:rPr lang="fr-CA" sz="893" kern="0" noProof="0" dirty="0">
                <a:latin typeface="+mn-lt"/>
                <a:cs typeface="Arial" panose="020B0604020202020204" pitchFamily="34" charset="0"/>
              </a:rPr>
              <a:t>Après avoir démarré PowerPoint, votre thème </a:t>
            </a:r>
            <a:br>
              <a:rPr lang="fr-CA" sz="893" kern="0" noProof="0" dirty="0">
                <a:latin typeface="+mn-lt"/>
                <a:cs typeface="Arial" panose="020B0604020202020204" pitchFamily="34" charset="0"/>
              </a:rPr>
            </a:br>
            <a:r>
              <a:rPr lang="fr-CA" sz="893" kern="0" noProof="0" dirty="0">
                <a:latin typeface="+mn-lt"/>
                <a:cs typeface="Arial" panose="020B0604020202020204" pitchFamily="34" charset="0"/>
              </a:rPr>
              <a:t>par défaut sera toujours le premier proposé, en haut </a:t>
            </a:r>
            <a:br>
              <a:rPr lang="fr-CA" sz="893" kern="0" noProof="0" dirty="0">
                <a:latin typeface="+mn-lt"/>
                <a:cs typeface="Arial" panose="020B0604020202020204" pitchFamily="34" charset="0"/>
              </a:rPr>
            </a:br>
            <a:r>
              <a:rPr lang="fr-CA" sz="893" kern="0" noProof="0" dirty="0">
                <a:latin typeface="+mn-lt"/>
                <a:cs typeface="Arial" panose="020B0604020202020204" pitchFamily="34" charset="0"/>
              </a:rPr>
              <a:t>à gauche, sous le nom </a:t>
            </a:r>
            <a:r>
              <a:rPr lang="fr-CA" sz="893" b="1" kern="0" noProof="0" dirty="0">
                <a:latin typeface="+mn-lt"/>
                <a:cs typeface="Arial" panose="020B0604020202020204" pitchFamily="34" charset="0"/>
              </a:rPr>
              <a:t>Default Theme </a:t>
            </a:r>
            <a:br>
              <a:rPr lang="fr-CA" sz="893" b="1" kern="0" noProof="0" dirty="0">
                <a:latin typeface="+mn-lt"/>
                <a:cs typeface="Arial" panose="020B0604020202020204" pitchFamily="34" charset="0"/>
              </a:rPr>
            </a:br>
            <a:r>
              <a:rPr lang="fr-CA" sz="893" i="1" kern="0" noProof="0" dirty="0">
                <a:latin typeface="+mn-lt"/>
                <a:cs typeface="Arial" panose="020B0604020202020204" pitchFamily="34" charset="0"/>
              </a:rPr>
              <a:t>(et non sous son nom original)</a:t>
            </a:r>
          </a:p>
        </p:txBody>
      </p:sp>
      <p:sp>
        <p:nvSpPr>
          <p:cNvPr id="44" name="Espace réservé du texte 1024">
            <a:extLst>
              <a:ext uri="{FF2B5EF4-FFF2-40B4-BE49-F238E27FC236}">
                <a16:creationId xmlns:a16="http://schemas.microsoft.com/office/drawing/2014/main" id="{197FD476-39CB-4E49-BB10-1EF0FB608951}"/>
              </a:ext>
            </a:extLst>
          </p:cNvPr>
          <p:cNvSpPr txBox="1">
            <a:spLocks/>
          </p:cNvSpPr>
          <p:nvPr/>
        </p:nvSpPr>
        <p:spPr>
          <a:xfrm>
            <a:off x="4616323" y="5028742"/>
            <a:ext cx="2790720" cy="2428800"/>
          </a:xfrm>
          <a:prstGeom prst="roundRect">
            <a:avLst>
              <a:gd name="adj" fmla="val 3315"/>
            </a:avLst>
          </a:prstGeom>
          <a:solidFill>
            <a:schemeClr val="accent5">
              <a:lumMod val="20000"/>
              <a:lumOff val="80000"/>
            </a:schemeClr>
          </a:solidFill>
        </p:spPr>
        <p:txBody>
          <a:bodyPr lIns="68850" tIns="68850" rIns="68850" bIns="6885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137700" indent="-114750">
              <a:spcBef>
                <a:spcPts val="383"/>
              </a:spcBef>
              <a:buSzPct val="100000"/>
              <a:buFont typeface="+mj-lt"/>
              <a:buAutoNum type="arabicPeriod"/>
            </a:pPr>
            <a:r>
              <a:rPr lang="fr-CA" sz="893" kern="0" noProof="0" dirty="0">
                <a:latin typeface="+mn-lt"/>
                <a:cs typeface="Arial" panose="020B0604020202020204" pitchFamily="34" charset="0"/>
              </a:rPr>
              <a:t>Après avoir démarré Excel, choisissez votre modèle parmi la liste de modèles proposés</a:t>
            </a:r>
          </a:p>
          <a:p>
            <a:pPr marL="137700" indent="-114750">
              <a:spcBef>
                <a:spcPts val="383"/>
              </a:spcBef>
              <a:buSzPct val="100000"/>
              <a:buFont typeface="+mj-lt"/>
              <a:buAutoNum type="arabicPeriod"/>
            </a:pPr>
            <a:r>
              <a:rPr lang="fr-CA" sz="893" kern="0" noProof="0" dirty="0">
                <a:latin typeface="+mn-lt"/>
                <a:cs typeface="Arial" panose="020B0604020202020204" pitchFamily="34" charset="0"/>
              </a:rPr>
              <a:t>Si vous ne voyez pas le nom de votre modèle Excel dans cette liste, cliquez sur PERSONNEL en haut</a:t>
            </a:r>
            <a:br>
              <a:rPr lang="fr-CA" sz="893" kern="0" noProof="0" dirty="0">
                <a:latin typeface="+mn-lt"/>
                <a:cs typeface="Arial" panose="020B0604020202020204" pitchFamily="34" charset="0"/>
              </a:rPr>
            </a:br>
            <a:r>
              <a:rPr lang="fr-CA" sz="893" kern="0" noProof="0" dirty="0">
                <a:latin typeface="+mn-lt"/>
                <a:cs typeface="Arial" panose="020B0604020202020204" pitchFamily="34" charset="0"/>
              </a:rPr>
              <a:t>à gauche de votre écran, et votre modèle </a:t>
            </a:r>
            <a:br>
              <a:rPr lang="fr-CA" sz="893" kern="0" noProof="0" dirty="0">
                <a:latin typeface="+mn-lt"/>
                <a:cs typeface="Arial" panose="020B0604020202020204" pitchFamily="34" charset="0"/>
              </a:rPr>
            </a:br>
            <a:r>
              <a:rPr lang="fr-CA" sz="893" kern="0" noProof="0" dirty="0">
                <a:latin typeface="+mn-lt"/>
                <a:cs typeface="Arial" panose="020B0604020202020204" pitchFamily="34" charset="0"/>
              </a:rPr>
              <a:t>devrait être là</a:t>
            </a:r>
          </a:p>
        </p:txBody>
      </p:sp>
      <p:sp>
        <p:nvSpPr>
          <p:cNvPr id="45" name="Espace réservé du texte 1024">
            <a:extLst>
              <a:ext uri="{FF2B5EF4-FFF2-40B4-BE49-F238E27FC236}">
                <a16:creationId xmlns:a16="http://schemas.microsoft.com/office/drawing/2014/main" id="{1A27D806-ACCC-49EE-9E72-DA052A926B9A}"/>
              </a:ext>
            </a:extLst>
          </p:cNvPr>
          <p:cNvSpPr txBox="1">
            <a:spLocks/>
          </p:cNvSpPr>
          <p:nvPr/>
        </p:nvSpPr>
        <p:spPr>
          <a:xfrm>
            <a:off x="4616323" y="7669036"/>
            <a:ext cx="2790720" cy="1584000"/>
          </a:xfrm>
          <a:prstGeom prst="roundRect">
            <a:avLst>
              <a:gd name="adj" fmla="val 5949"/>
            </a:avLst>
          </a:prstGeom>
          <a:solidFill>
            <a:schemeClr val="accent5">
              <a:lumMod val="20000"/>
              <a:lumOff val="80000"/>
            </a:schemeClr>
          </a:solidFill>
        </p:spPr>
        <p:txBody>
          <a:bodyPr lIns="91800" tIns="68850" rIns="68850" bIns="6885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0" indent="0">
              <a:spcBef>
                <a:spcPts val="383"/>
              </a:spcBef>
              <a:buFont typeface="Arial" pitchFamily="34" charset="0"/>
              <a:buNone/>
            </a:pPr>
            <a:r>
              <a:rPr lang="fr-CA" sz="893" kern="0" noProof="0" dirty="0">
                <a:latin typeface="+mn-lt"/>
                <a:cs typeface="Arial" panose="020B0604020202020204" pitchFamily="34" charset="0"/>
              </a:rPr>
              <a:t>Après avoir démarré Word, choisissez </a:t>
            </a:r>
            <a:r>
              <a:rPr lang="fr-CA" sz="893" b="1" kern="0" noProof="0" dirty="0">
                <a:latin typeface="+mn-lt"/>
                <a:cs typeface="Arial" panose="020B0604020202020204" pitchFamily="34" charset="0"/>
              </a:rPr>
              <a:t>Document vierge </a:t>
            </a:r>
            <a:br>
              <a:rPr lang="fr-CA" sz="893" b="1" kern="0" noProof="0" dirty="0">
                <a:latin typeface="+mn-lt"/>
                <a:cs typeface="Arial" panose="020B0604020202020204" pitchFamily="34" charset="0"/>
              </a:rPr>
            </a:br>
            <a:r>
              <a:rPr lang="fr-CA" sz="893" kern="0" noProof="0" dirty="0">
                <a:latin typeface="+mn-lt"/>
                <a:cs typeface="Arial" panose="020B0604020202020204" pitchFamily="34" charset="0"/>
              </a:rPr>
              <a:t>en haut à gauche, et Word </a:t>
            </a:r>
            <a:r>
              <a:rPr lang="fr-CA" sz="893" i="1" kern="0" noProof="0" dirty="0">
                <a:latin typeface="+mn-lt"/>
                <a:cs typeface="Arial" panose="020B0604020202020204" pitchFamily="34" charset="0"/>
              </a:rPr>
              <a:t>utilisera automatiquement</a:t>
            </a:r>
            <a:br>
              <a:rPr lang="fr-CA" sz="893" i="1" kern="0" noProof="0" dirty="0">
                <a:latin typeface="+mn-lt"/>
                <a:cs typeface="Arial" panose="020B0604020202020204" pitchFamily="34" charset="0"/>
              </a:rPr>
            </a:br>
            <a:r>
              <a:rPr lang="fr-CA" sz="893" i="1" kern="0" noProof="0" dirty="0">
                <a:latin typeface="+mn-lt"/>
                <a:cs typeface="Arial" panose="020B0604020202020204" pitchFamily="34" charset="0"/>
              </a:rPr>
              <a:t>le thème défini par défaut</a:t>
            </a:r>
          </a:p>
        </p:txBody>
      </p:sp>
      <p:pic>
        <p:nvPicPr>
          <p:cNvPr id="46" name="Picture 8" descr="Résultats de recherche d'images pour « logo powerpoint 2016 »">
            <a:extLst>
              <a:ext uri="{FF2B5EF4-FFF2-40B4-BE49-F238E27FC236}">
                <a16:creationId xmlns:a16="http://schemas.microsoft.com/office/drawing/2014/main" id="{570B97F9-80FB-4E99-86DB-3B4D803E96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36" r="20036"/>
          <a:stretch/>
        </p:blipFill>
        <p:spPr>
          <a:xfrm>
            <a:off x="122403" y="2874330"/>
            <a:ext cx="1271277" cy="2302941"/>
          </a:xfrm>
          <a:prstGeom prst="rect">
            <a:avLst/>
          </a:prstGeom>
        </p:spPr>
      </p:pic>
      <p:pic>
        <p:nvPicPr>
          <p:cNvPr id="47" name="Picture 4" descr="Résultats de recherche d'images pour « logo excel 2016 »">
            <a:extLst>
              <a:ext uri="{FF2B5EF4-FFF2-40B4-BE49-F238E27FC236}">
                <a16:creationId xmlns:a16="http://schemas.microsoft.com/office/drawing/2014/main" id="{7414A849-6063-4CAC-94FF-6694744A246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09" r="20009"/>
          <a:stretch/>
        </p:blipFill>
        <p:spPr>
          <a:xfrm>
            <a:off x="122403" y="5091673"/>
            <a:ext cx="1271277" cy="2302941"/>
          </a:xfrm>
          <a:prstGeom prst="rect">
            <a:avLst/>
          </a:prstGeom>
        </p:spPr>
      </p:pic>
      <p:pic>
        <p:nvPicPr>
          <p:cNvPr id="48" name="Picture 6" descr="Résultats de recherche d'images pour « logo word 2016 »">
            <a:extLst>
              <a:ext uri="{FF2B5EF4-FFF2-40B4-BE49-F238E27FC236}">
                <a16:creationId xmlns:a16="http://schemas.microsoft.com/office/drawing/2014/main" id="{5EC3A5FD-BDA7-4BFC-B44D-12D8D98F922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09" r="20009"/>
          <a:stretch/>
        </p:blipFill>
        <p:spPr>
          <a:xfrm>
            <a:off x="122403" y="7309565"/>
            <a:ext cx="1271277" cy="2302941"/>
          </a:xfrm>
          <a:prstGeom prst="rect">
            <a:avLst/>
          </a:prstGeom>
        </p:spPr>
      </p:pic>
    </p:spTree>
    <p:extLst>
      <p:ext uri="{BB962C8B-B14F-4D97-AF65-F5344CB8AC3E}">
        <p14:creationId xmlns:p14="http://schemas.microsoft.com/office/powerpoint/2010/main" val="3681336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Manchette et boîte de messag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3FCA1B-6429-49EE-BAC5-FC3C2B33FBF1}"/>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60C0B1C1-7F35-40EB-992A-1607F263AE14}"/>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5DF78B49-AF56-4051-8181-8E55E771118D}"/>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ZoneTexte 17">
            <a:extLst>
              <a:ext uri="{FF2B5EF4-FFF2-40B4-BE49-F238E27FC236}">
                <a16:creationId xmlns:a16="http://schemas.microsoft.com/office/drawing/2014/main" id="{62C4E7F3-1A27-4B52-8C68-AB0E9FA3E98C}"/>
              </a:ext>
            </a:extLst>
          </p:cNvPr>
          <p:cNvSpPr txBox="1"/>
          <p:nvPr/>
        </p:nvSpPr>
        <p:spPr>
          <a:xfrm>
            <a:off x="351135" y="591360"/>
            <a:ext cx="7068600" cy="1478400"/>
          </a:xfrm>
          <a:prstGeom prst="rect">
            <a:avLst/>
          </a:prstGeom>
          <a:noFill/>
        </p:spPr>
        <p:txBody>
          <a:bodyPr wrap="square" lIns="0" tIns="0" rIns="0" bIns="0" rtlCol="0" anchor="ctr">
            <a:noAutofit/>
          </a:bodyPr>
          <a:lstStyle/>
          <a:p>
            <a:pPr algn="l">
              <a:lnSpc>
                <a:spcPct val="85000"/>
              </a:lnSpc>
              <a:spcBef>
                <a:spcPts val="0"/>
              </a:spcBef>
            </a:pPr>
            <a:r>
              <a:rPr lang="fr-CA" sz="2295" b="1" dirty="0"/>
              <a:t>Utilisez efficacement les </a:t>
            </a:r>
            <a:r>
              <a:rPr lang="fr-CA" sz="2295" b="1" dirty="0">
                <a:solidFill>
                  <a:schemeClr val="accent1"/>
                </a:solidFill>
              </a:rPr>
              <a:t>manchettes</a:t>
            </a:r>
            <a:r>
              <a:rPr lang="fr-CA" sz="2295" b="1" dirty="0"/>
              <a:t> et </a:t>
            </a:r>
            <a:br>
              <a:rPr lang="fr-CA" sz="2295" b="1" dirty="0"/>
            </a:br>
            <a:r>
              <a:rPr lang="fr-CA" sz="2295" b="1" dirty="0"/>
              <a:t>les </a:t>
            </a:r>
            <a:r>
              <a:rPr lang="fr-CA" sz="2295" b="1" dirty="0">
                <a:solidFill>
                  <a:schemeClr val="accent1"/>
                </a:solidFill>
              </a:rPr>
              <a:t>boîtes de message</a:t>
            </a:r>
            <a:endParaRPr lang="fr-CA" sz="2295" b="1" dirty="0"/>
          </a:p>
        </p:txBody>
      </p:sp>
      <p:sp>
        <p:nvSpPr>
          <p:cNvPr id="42" name="Espace réservé du texte 1">
            <a:extLst>
              <a:ext uri="{FF2B5EF4-FFF2-40B4-BE49-F238E27FC236}">
                <a16:creationId xmlns:a16="http://schemas.microsoft.com/office/drawing/2014/main" id="{DB05F4D8-0ABD-4205-A88B-63280A4F86C3}"/>
              </a:ext>
            </a:extLst>
          </p:cNvPr>
          <p:cNvSpPr txBox="1">
            <a:spLocks/>
          </p:cNvSpPr>
          <p:nvPr/>
        </p:nvSpPr>
        <p:spPr>
          <a:xfrm>
            <a:off x="351507" y="2177683"/>
            <a:ext cx="1744394" cy="3590799"/>
          </a:xfrm>
          <a:prstGeom prst="roundRect">
            <a:avLst>
              <a:gd name="adj" fmla="val 1391"/>
            </a:avLst>
          </a:prstGeom>
          <a:solidFill>
            <a:schemeClr val="accent1"/>
          </a:solidFill>
        </p:spPr>
        <p:txBody>
          <a:bodyPr lIns="91800" tIns="91800" rIns="91800" bIns="91800"/>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r>
              <a:rPr lang="fr-CA" sz="1403" b="1" dirty="0">
                <a:solidFill>
                  <a:schemeClr val="bg1"/>
                </a:solidFill>
              </a:rPr>
              <a:t>Les 5 attributs </a:t>
            </a:r>
            <a:br>
              <a:rPr lang="fr-CA" sz="1403" b="1" dirty="0">
                <a:solidFill>
                  <a:schemeClr val="bg1"/>
                </a:solidFill>
              </a:rPr>
            </a:br>
            <a:r>
              <a:rPr lang="fr-CA" sz="1403" b="1" dirty="0">
                <a:solidFill>
                  <a:schemeClr val="bg1"/>
                </a:solidFill>
              </a:rPr>
              <a:t>d’une MANCHETTE efficace</a:t>
            </a:r>
          </a:p>
        </p:txBody>
      </p:sp>
      <p:sp>
        <p:nvSpPr>
          <p:cNvPr id="43" name="Espace réservé du texte 2">
            <a:extLst>
              <a:ext uri="{FF2B5EF4-FFF2-40B4-BE49-F238E27FC236}">
                <a16:creationId xmlns:a16="http://schemas.microsoft.com/office/drawing/2014/main" id="{B463A231-5477-403F-8809-BDCB5ECAB6AE}"/>
              </a:ext>
            </a:extLst>
          </p:cNvPr>
          <p:cNvSpPr txBox="1">
            <a:spLocks/>
          </p:cNvSpPr>
          <p:nvPr/>
        </p:nvSpPr>
        <p:spPr>
          <a:xfrm>
            <a:off x="351507" y="6086012"/>
            <a:ext cx="1744394" cy="2956435"/>
          </a:xfrm>
          <a:prstGeom prst="roundRect">
            <a:avLst>
              <a:gd name="adj" fmla="val 1391"/>
            </a:avLst>
          </a:prstGeom>
          <a:solidFill>
            <a:schemeClr val="accent1"/>
          </a:solidFill>
        </p:spPr>
        <p:txBody>
          <a:bodyPr lIns="91800" tIns="91800" rIns="91800" bIns="91800"/>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r>
              <a:rPr lang="fr-CA" sz="1403" b="1" dirty="0">
                <a:solidFill>
                  <a:schemeClr val="bg1"/>
                </a:solidFill>
              </a:rPr>
              <a:t>4 façons différentes d’utiliser une </a:t>
            </a:r>
            <a:br>
              <a:rPr lang="fr-CA" sz="1403" b="1" dirty="0">
                <a:solidFill>
                  <a:schemeClr val="bg1"/>
                </a:solidFill>
              </a:rPr>
            </a:br>
            <a:r>
              <a:rPr lang="fr-CA" sz="1403" b="1" dirty="0">
                <a:solidFill>
                  <a:schemeClr val="bg1"/>
                </a:solidFill>
              </a:rPr>
              <a:t>BOÎTE DE MESSAGE</a:t>
            </a:r>
          </a:p>
        </p:txBody>
      </p:sp>
      <p:sp>
        <p:nvSpPr>
          <p:cNvPr id="44" name="Espace réservé du contenu 6">
            <a:extLst>
              <a:ext uri="{FF2B5EF4-FFF2-40B4-BE49-F238E27FC236}">
                <a16:creationId xmlns:a16="http://schemas.microsoft.com/office/drawing/2014/main" id="{CD69A876-7F6F-4DAC-B0FD-A3DE581EAF97}"/>
              </a:ext>
            </a:extLst>
          </p:cNvPr>
          <p:cNvSpPr txBox="1">
            <a:spLocks/>
          </p:cNvSpPr>
          <p:nvPr/>
        </p:nvSpPr>
        <p:spPr>
          <a:xfrm>
            <a:off x="2187712" y="2177683"/>
            <a:ext cx="5233181" cy="3590799"/>
          </a:xfrm>
          <a:prstGeom prst="roundRect">
            <a:avLst>
              <a:gd name="adj" fmla="val 1067"/>
            </a:avLst>
          </a:prstGeom>
          <a:solidFill>
            <a:schemeClr val="bg2"/>
          </a:solidFill>
        </p:spPr>
        <p:txBody>
          <a:bodyPr lIns="137700" tIns="91800" rIns="137700" bIns="91800"/>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pPr lvl="4">
              <a:spcBef>
                <a:spcPts val="765"/>
              </a:spcBef>
            </a:pPr>
            <a:r>
              <a:rPr lang="fr-CA" sz="1275" dirty="0"/>
              <a:t>Informative</a:t>
            </a:r>
          </a:p>
          <a:p>
            <a:pPr lvl="4">
              <a:spcBef>
                <a:spcPts val="765"/>
              </a:spcBef>
            </a:pPr>
            <a:r>
              <a:rPr lang="fr-CA" sz="1275" dirty="0"/>
              <a:t>Unique</a:t>
            </a:r>
          </a:p>
          <a:p>
            <a:pPr lvl="4">
              <a:spcBef>
                <a:spcPts val="765"/>
              </a:spcBef>
            </a:pPr>
            <a:r>
              <a:rPr lang="fr-CA" sz="1275" dirty="0"/>
              <a:t>Directement liée au contenu de la page</a:t>
            </a:r>
          </a:p>
          <a:p>
            <a:pPr lvl="4">
              <a:spcBef>
                <a:spcPts val="765"/>
              </a:spcBef>
            </a:pPr>
            <a:r>
              <a:rPr lang="fr-CA" sz="1275" dirty="0"/>
              <a:t>Claire et spécifique</a:t>
            </a:r>
          </a:p>
          <a:p>
            <a:pPr lvl="4">
              <a:spcBef>
                <a:spcPts val="765"/>
              </a:spcBef>
            </a:pPr>
            <a:r>
              <a:rPr lang="fr-CA" sz="1275" dirty="0"/>
              <a:t>Simple et directe</a:t>
            </a:r>
          </a:p>
        </p:txBody>
      </p:sp>
      <p:sp>
        <p:nvSpPr>
          <p:cNvPr id="45" name="Espace réservé du contenu 7">
            <a:extLst>
              <a:ext uri="{FF2B5EF4-FFF2-40B4-BE49-F238E27FC236}">
                <a16:creationId xmlns:a16="http://schemas.microsoft.com/office/drawing/2014/main" id="{908F94BB-9DD2-47E3-AC8E-D144FF6AE360}"/>
              </a:ext>
            </a:extLst>
          </p:cNvPr>
          <p:cNvSpPr txBox="1">
            <a:spLocks/>
          </p:cNvSpPr>
          <p:nvPr/>
        </p:nvSpPr>
        <p:spPr>
          <a:xfrm>
            <a:off x="2187712" y="6085318"/>
            <a:ext cx="5233181" cy="2956763"/>
          </a:xfrm>
          <a:prstGeom prst="roundRect">
            <a:avLst>
              <a:gd name="adj" fmla="val 1067"/>
            </a:avLst>
          </a:prstGeom>
          <a:solidFill>
            <a:schemeClr val="bg2"/>
          </a:solidFill>
        </p:spPr>
        <p:txBody>
          <a:bodyPr lIns="137700" tIns="91800" rIns="137700" bIns="91800"/>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pPr lvl="4">
              <a:spcBef>
                <a:spcPts val="765"/>
              </a:spcBef>
            </a:pPr>
            <a:r>
              <a:rPr lang="fr-CA" sz="1275" dirty="0"/>
              <a:t>Implication</a:t>
            </a:r>
          </a:p>
          <a:p>
            <a:pPr lvl="4">
              <a:spcBef>
                <a:spcPts val="765"/>
              </a:spcBef>
            </a:pPr>
            <a:r>
              <a:rPr lang="fr-CA" sz="1275" dirty="0"/>
              <a:t>Second message clé</a:t>
            </a:r>
          </a:p>
          <a:p>
            <a:pPr lvl="4">
              <a:spcBef>
                <a:spcPts val="765"/>
              </a:spcBef>
            </a:pPr>
            <a:r>
              <a:rPr lang="fr-CA" sz="1275" dirty="0"/>
              <a:t>Question et réponse</a:t>
            </a:r>
          </a:p>
          <a:p>
            <a:pPr lvl="4">
              <a:spcBef>
                <a:spcPts val="765"/>
              </a:spcBef>
            </a:pPr>
            <a:r>
              <a:rPr lang="fr-CA" sz="1275" dirty="0"/>
              <a:t>Lien avec la page suivante</a:t>
            </a:r>
          </a:p>
        </p:txBody>
      </p:sp>
    </p:spTree>
    <p:extLst>
      <p:ext uri="{BB962C8B-B14F-4D97-AF65-F5344CB8AC3E}">
        <p14:creationId xmlns:p14="http://schemas.microsoft.com/office/powerpoint/2010/main" val="1906327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Symbole décima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3FCA1B-6429-49EE-BAC5-FC3C2B33FBF1}"/>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60C0B1C1-7F35-40EB-992A-1607F263AE14}"/>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5DF78B49-AF56-4051-8181-8E55E771118D}"/>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ZoneTexte 17">
            <a:extLst>
              <a:ext uri="{FF2B5EF4-FFF2-40B4-BE49-F238E27FC236}">
                <a16:creationId xmlns:a16="http://schemas.microsoft.com/office/drawing/2014/main" id="{62C4E7F3-1A27-4B52-8C68-AB0E9FA3E98C}"/>
              </a:ext>
            </a:extLst>
          </p:cNvPr>
          <p:cNvSpPr txBox="1"/>
          <p:nvPr/>
        </p:nvSpPr>
        <p:spPr>
          <a:xfrm>
            <a:off x="351135" y="591360"/>
            <a:ext cx="7057125" cy="1478400"/>
          </a:xfrm>
          <a:prstGeom prst="rect">
            <a:avLst/>
          </a:prstGeom>
          <a:noFill/>
        </p:spPr>
        <p:txBody>
          <a:bodyPr wrap="square" lIns="0" tIns="0" rIns="0" bIns="0" rtlCol="0" anchor="ctr">
            <a:noAutofit/>
          </a:bodyPr>
          <a:lstStyle/>
          <a:p>
            <a:pPr algn="l">
              <a:lnSpc>
                <a:spcPct val="85000"/>
              </a:lnSpc>
              <a:spcBef>
                <a:spcPts val="0"/>
              </a:spcBef>
            </a:pPr>
            <a:r>
              <a:rPr lang="fr-CA" sz="2231" b="1" dirty="0"/>
              <a:t>Changez le </a:t>
            </a:r>
            <a:r>
              <a:rPr lang="fr-CA" sz="2231" b="1" dirty="0">
                <a:solidFill>
                  <a:schemeClr val="accent1"/>
                </a:solidFill>
              </a:rPr>
              <a:t>symbole décimal </a:t>
            </a:r>
            <a:r>
              <a:rPr lang="fr-CA" sz="2231" b="1" dirty="0"/>
              <a:t>dans les graphiques en modifiant les paramètres dans le panneau de configuration</a:t>
            </a:r>
          </a:p>
        </p:txBody>
      </p:sp>
      <p:sp>
        <p:nvSpPr>
          <p:cNvPr id="43" name="Rectangle 42">
            <a:extLst>
              <a:ext uri="{FF2B5EF4-FFF2-40B4-BE49-F238E27FC236}">
                <a16:creationId xmlns:a16="http://schemas.microsoft.com/office/drawing/2014/main" id="{ABDD2B78-BDB9-4881-80A9-FD4084A1D42B}"/>
              </a:ext>
            </a:extLst>
          </p:cNvPr>
          <p:cNvSpPr/>
          <p:nvPr/>
        </p:nvSpPr>
        <p:spPr>
          <a:xfrm>
            <a:off x="364140" y="2177683"/>
            <a:ext cx="3334059" cy="67660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6550" tIns="29146" rIns="45900" bIns="29146" numCol="1" spcCol="0" rtlCol="0" fromWordArt="0" anchor="ctr" anchorCtr="0" forceAA="0" compatLnSpc="1">
            <a:prstTxWarp prst="textNoShape">
              <a:avLst/>
            </a:prstTxWarp>
            <a:noAutofit/>
          </a:bodyPr>
          <a:lstStyle/>
          <a:p>
            <a:pPr algn="l">
              <a:spcBef>
                <a:spcPts val="383"/>
              </a:spcBef>
            </a:pPr>
            <a:r>
              <a:rPr lang="fr-CA" sz="765" b="1" noProof="0" dirty="0"/>
              <a:t>Allez dans les paramètres de Windows </a:t>
            </a:r>
            <a:br>
              <a:rPr lang="fr-CA" sz="765" b="1" noProof="0" dirty="0"/>
            </a:br>
            <a:r>
              <a:rPr lang="fr-CA" sz="765" b="1" noProof="0" dirty="0"/>
              <a:t>et cliquez sur « Heure et langue »</a:t>
            </a:r>
          </a:p>
        </p:txBody>
      </p:sp>
      <p:sp>
        <p:nvSpPr>
          <p:cNvPr id="44" name="Rectangle 43">
            <a:extLst>
              <a:ext uri="{FF2B5EF4-FFF2-40B4-BE49-F238E27FC236}">
                <a16:creationId xmlns:a16="http://schemas.microsoft.com/office/drawing/2014/main" id="{79657A4B-661D-4CE4-8C31-1EE6CAF0BB68}"/>
              </a:ext>
            </a:extLst>
          </p:cNvPr>
          <p:cNvSpPr/>
          <p:nvPr/>
        </p:nvSpPr>
        <p:spPr>
          <a:xfrm>
            <a:off x="364140" y="2206079"/>
            <a:ext cx="3334059" cy="38134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45" name="Rectangle 44">
            <a:extLst>
              <a:ext uri="{FF2B5EF4-FFF2-40B4-BE49-F238E27FC236}">
                <a16:creationId xmlns:a16="http://schemas.microsoft.com/office/drawing/2014/main" id="{968291C3-F54C-42F5-8934-D41BF27F7BE3}"/>
              </a:ext>
            </a:extLst>
          </p:cNvPr>
          <p:cNvSpPr/>
          <p:nvPr/>
        </p:nvSpPr>
        <p:spPr>
          <a:xfrm>
            <a:off x="3761287" y="2177683"/>
            <a:ext cx="3646973" cy="67660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6550" tIns="29146" rIns="45900" bIns="29146" numCol="1" spcCol="0" rtlCol="0" fromWordArt="0" anchor="ctr" anchorCtr="0" forceAA="0" compatLnSpc="1">
            <a:prstTxWarp prst="textNoShape">
              <a:avLst/>
            </a:prstTxWarp>
            <a:noAutofit/>
          </a:bodyPr>
          <a:lstStyle/>
          <a:p>
            <a:pPr algn="l">
              <a:spcBef>
                <a:spcPts val="383"/>
              </a:spcBef>
            </a:pPr>
            <a:r>
              <a:rPr lang="fr-CA" sz="765" b="1" noProof="0" dirty="0"/>
              <a:t>Cliquez sur « Région », puis sur « Paramètres de date, d’heure et de région supplémentaires » sous « Paramètres connexes »</a:t>
            </a:r>
          </a:p>
        </p:txBody>
      </p:sp>
      <p:sp>
        <p:nvSpPr>
          <p:cNvPr id="46" name="Rectangle 45">
            <a:extLst>
              <a:ext uri="{FF2B5EF4-FFF2-40B4-BE49-F238E27FC236}">
                <a16:creationId xmlns:a16="http://schemas.microsoft.com/office/drawing/2014/main" id="{C548F07B-D907-405F-BA93-5EB76F7E57A4}"/>
              </a:ext>
            </a:extLst>
          </p:cNvPr>
          <p:cNvSpPr/>
          <p:nvPr/>
        </p:nvSpPr>
        <p:spPr>
          <a:xfrm>
            <a:off x="3761288" y="2206079"/>
            <a:ext cx="3646973" cy="38134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47" name="Rectangle 46">
            <a:extLst>
              <a:ext uri="{FF2B5EF4-FFF2-40B4-BE49-F238E27FC236}">
                <a16:creationId xmlns:a16="http://schemas.microsoft.com/office/drawing/2014/main" id="{5DB9AD77-691C-4587-A714-E8C980E2B2F3}"/>
              </a:ext>
            </a:extLst>
          </p:cNvPr>
          <p:cNvSpPr/>
          <p:nvPr/>
        </p:nvSpPr>
        <p:spPr>
          <a:xfrm>
            <a:off x="5630632" y="6201666"/>
            <a:ext cx="688538" cy="312474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850" tIns="206550" rIns="68850" bIns="29146" numCol="1" spcCol="0" rtlCol="0" fromWordArt="0" anchor="t" anchorCtr="0" forceAA="0" compatLnSpc="1">
            <a:prstTxWarp prst="textNoShape">
              <a:avLst/>
            </a:prstTxWarp>
            <a:noAutofit/>
          </a:bodyPr>
          <a:lstStyle/>
          <a:p>
            <a:pPr algn="l">
              <a:spcBef>
                <a:spcPts val="383"/>
              </a:spcBef>
            </a:pPr>
            <a:r>
              <a:rPr lang="fr-CA" sz="765" b="1" noProof="0" dirty="0"/>
              <a:t>Choisissez </a:t>
            </a:r>
            <a:br>
              <a:rPr lang="fr-CA" sz="765" b="1" noProof="0" dirty="0"/>
            </a:br>
            <a:r>
              <a:rPr lang="fr-CA" sz="765" b="1" noProof="0" dirty="0"/>
              <a:t>le symbole décimal et cliquez sur « Appliquer »</a:t>
            </a:r>
          </a:p>
        </p:txBody>
      </p:sp>
      <p:sp>
        <p:nvSpPr>
          <p:cNvPr id="48" name="Rectangle 47">
            <a:extLst>
              <a:ext uri="{FF2B5EF4-FFF2-40B4-BE49-F238E27FC236}">
                <a16:creationId xmlns:a16="http://schemas.microsoft.com/office/drawing/2014/main" id="{7BE07A5B-447A-449E-896E-DFEB7B722EDC}"/>
              </a:ext>
            </a:extLst>
          </p:cNvPr>
          <p:cNvSpPr/>
          <p:nvPr/>
        </p:nvSpPr>
        <p:spPr>
          <a:xfrm>
            <a:off x="5630632" y="6194496"/>
            <a:ext cx="1777629" cy="3131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49" name="Rectangle 48">
            <a:extLst>
              <a:ext uri="{FF2B5EF4-FFF2-40B4-BE49-F238E27FC236}">
                <a16:creationId xmlns:a16="http://schemas.microsoft.com/office/drawing/2014/main" id="{BC95B57D-8D22-4F7B-B8A6-D35C6D000654}"/>
              </a:ext>
            </a:extLst>
          </p:cNvPr>
          <p:cNvSpPr/>
          <p:nvPr/>
        </p:nvSpPr>
        <p:spPr>
          <a:xfrm>
            <a:off x="3581254" y="6190930"/>
            <a:ext cx="901712" cy="312474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850" tIns="206550" rIns="45900" bIns="29146" numCol="1" spcCol="0" rtlCol="0" fromWordArt="0" anchor="t" anchorCtr="0" forceAA="0" compatLnSpc="1">
            <a:prstTxWarp prst="textNoShape">
              <a:avLst/>
            </a:prstTxWarp>
            <a:noAutofit/>
          </a:bodyPr>
          <a:lstStyle/>
          <a:p>
            <a:pPr algn="l">
              <a:spcBef>
                <a:spcPts val="383"/>
              </a:spcBef>
            </a:pPr>
            <a:r>
              <a:rPr lang="fr-CA" sz="765" b="1" noProof="0" dirty="0"/>
              <a:t>Cliquez sur « Paramètres supplémentaires »</a:t>
            </a:r>
          </a:p>
        </p:txBody>
      </p:sp>
      <p:sp>
        <p:nvSpPr>
          <p:cNvPr id="50" name="Rectangle 49">
            <a:extLst>
              <a:ext uri="{FF2B5EF4-FFF2-40B4-BE49-F238E27FC236}">
                <a16:creationId xmlns:a16="http://schemas.microsoft.com/office/drawing/2014/main" id="{01285AB3-F0D9-4929-B733-4EDC45008848}"/>
              </a:ext>
            </a:extLst>
          </p:cNvPr>
          <p:cNvSpPr/>
          <p:nvPr/>
        </p:nvSpPr>
        <p:spPr>
          <a:xfrm>
            <a:off x="3581254" y="6194657"/>
            <a:ext cx="2013015" cy="3131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51" name="Rectangle 50">
            <a:extLst>
              <a:ext uri="{FF2B5EF4-FFF2-40B4-BE49-F238E27FC236}">
                <a16:creationId xmlns:a16="http://schemas.microsoft.com/office/drawing/2014/main" id="{48B8B96B-8446-44D4-967C-7DA37CE80B21}"/>
              </a:ext>
            </a:extLst>
          </p:cNvPr>
          <p:cNvSpPr/>
          <p:nvPr/>
        </p:nvSpPr>
        <p:spPr>
          <a:xfrm>
            <a:off x="364139" y="6216505"/>
            <a:ext cx="702844" cy="31099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850" tIns="206550" rIns="68850" bIns="29146" numCol="1" spcCol="0" rtlCol="0" fromWordArt="0" anchor="t" anchorCtr="0" forceAA="0" compatLnSpc="1">
            <a:prstTxWarp prst="textNoShape">
              <a:avLst/>
            </a:prstTxWarp>
            <a:noAutofit/>
          </a:bodyPr>
          <a:lstStyle/>
          <a:p>
            <a:pPr algn="l">
              <a:spcBef>
                <a:spcPts val="383"/>
              </a:spcBef>
            </a:pPr>
            <a:r>
              <a:rPr lang="fr-CA" sz="765" b="1" noProof="0" dirty="0"/>
              <a:t>Cliquez sur « Modifier </a:t>
            </a:r>
            <a:br>
              <a:rPr lang="fr-CA" sz="765" b="1" noProof="0" dirty="0"/>
            </a:br>
            <a:r>
              <a:rPr lang="fr-CA" sz="765" b="1" noProof="0" dirty="0"/>
              <a:t>les formats de date, d’heure ou </a:t>
            </a:r>
            <a:br>
              <a:rPr lang="fr-CA" sz="765" b="1" noProof="0" dirty="0"/>
            </a:br>
            <a:r>
              <a:rPr lang="fr-CA" sz="765" b="1" noProof="0" dirty="0"/>
              <a:t>de nombre »</a:t>
            </a:r>
          </a:p>
        </p:txBody>
      </p:sp>
      <p:sp>
        <p:nvSpPr>
          <p:cNvPr id="52" name="Rectangle 51">
            <a:extLst>
              <a:ext uri="{FF2B5EF4-FFF2-40B4-BE49-F238E27FC236}">
                <a16:creationId xmlns:a16="http://schemas.microsoft.com/office/drawing/2014/main" id="{E4D18B26-1C7C-4925-9DAA-03697C3DBBD5}"/>
              </a:ext>
            </a:extLst>
          </p:cNvPr>
          <p:cNvSpPr/>
          <p:nvPr/>
        </p:nvSpPr>
        <p:spPr>
          <a:xfrm>
            <a:off x="364139" y="6198257"/>
            <a:ext cx="3153187" cy="3131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53" name="Rectangle 52">
            <a:extLst>
              <a:ext uri="{FF2B5EF4-FFF2-40B4-BE49-F238E27FC236}">
                <a16:creationId xmlns:a16="http://schemas.microsoft.com/office/drawing/2014/main" id="{B9AAEC68-0709-4874-8723-A5814C6787BB}"/>
              </a:ext>
            </a:extLst>
          </p:cNvPr>
          <p:cNvSpPr/>
          <p:nvPr/>
        </p:nvSpPr>
        <p:spPr>
          <a:xfrm>
            <a:off x="315019" y="2177684"/>
            <a:ext cx="255518" cy="40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r>
              <a:rPr lang="fr-CA" sz="893" b="1" noProof="0" dirty="0"/>
              <a:t>1</a:t>
            </a:r>
          </a:p>
        </p:txBody>
      </p:sp>
      <p:sp>
        <p:nvSpPr>
          <p:cNvPr id="54" name="Rectangle 53">
            <a:extLst>
              <a:ext uri="{FF2B5EF4-FFF2-40B4-BE49-F238E27FC236}">
                <a16:creationId xmlns:a16="http://schemas.microsoft.com/office/drawing/2014/main" id="{BAD63806-4854-4FE0-9C73-7699721D7B00}"/>
              </a:ext>
            </a:extLst>
          </p:cNvPr>
          <p:cNvSpPr/>
          <p:nvPr/>
        </p:nvSpPr>
        <p:spPr>
          <a:xfrm>
            <a:off x="3725684" y="2177684"/>
            <a:ext cx="255518" cy="40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r>
              <a:rPr lang="fr-CA" sz="893" b="1" noProof="0" dirty="0"/>
              <a:t>2</a:t>
            </a:r>
          </a:p>
        </p:txBody>
      </p:sp>
      <p:sp>
        <p:nvSpPr>
          <p:cNvPr id="55" name="Rectangle 54">
            <a:extLst>
              <a:ext uri="{FF2B5EF4-FFF2-40B4-BE49-F238E27FC236}">
                <a16:creationId xmlns:a16="http://schemas.microsoft.com/office/drawing/2014/main" id="{59F89E48-1005-4730-892E-996EAEBCDEB0}"/>
              </a:ext>
            </a:extLst>
          </p:cNvPr>
          <p:cNvSpPr/>
          <p:nvPr/>
        </p:nvSpPr>
        <p:spPr>
          <a:xfrm>
            <a:off x="319198" y="6201667"/>
            <a:ext cx="255518" cy="40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r>
              <a:rPr lang="fr-CA" sz="893" b="1" noProof="0" dirty="0"/>
              <a:t>3</a:t>
            </a:r>
          </a:p>
        </p:txBody>
      </p:sp>
      <p:sp>
        <p:nvSpPr>
          <p:cNvPr id="56" name="Rectangle 55">
            <a:extLst>
              <a:ext uri="{FF2B5EF4-FFF2-40B4-BE49-F238E27FC236}">
                <a16:creationId xmlns:a16="http://schemas.microsoft.com/office/drawing/2014/main" id="{5EDBB58A-C57D-4A16-A422-D61AFF2203D8}"/>
              </a:ext>
            </a:extLst>
          </p:cNvPr>
          <p:cNvSpPr/>
          <p:nvPr/>
        </p:nvSpPr>
        <p:spPr>
          <a:xfrm>
            <a:off x="3549616" y="6201667"/>
            <a:ext cx="255518" cy="40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r>
              <a:rPr lang="fr-CA" sz="893" b="1" noProof="0" dirty="0"/>
              <a:t>4</a:t>
            </a:r>
          </a:p>
        </p:txBody>
      </p:sp>
      <p:sp>
        <p:nvSpPr>
          <p:cNvPr id="57" name="Rectangle 56">
            <a:extLst>
              <a:ext uri="{FF2B5EF4-FFF2-40B4-BE49-F238E27FC236}">
                <a16:creationId xmlns:a16="http://schemas.microsoft.com/office/drawing/2014/main" id="{190EC454-52DA-423F-A1F8-1B4D73568A4E}"/>
              </a:ext>
            </a:extLst>
          </p:cNvPr>
          <p:cNvSpPr/>
          <p:nvPr/>
        </p:nvSpPr>
        <p:spPr>
          <a:xfrm>
            <a:off x="5584689" y="6201667"/>
            <a:ext cx="255518" cy="40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r>
              <a:rPr lang="fr-CA" sz="893" b="1" noProof="0" dirty="0"/>
              <a:t>5</a:t>
            </a:r>
          </a:p>
        </p:txBody>
      </p:sp>
      <p:grpSp>
        <p:nvGrpSpPr>
          <p:cNvPr id="58" name="Groupe 57">
            <a:extLst>
              <a:ext uri="{FF2B5EF4-FFF2-40B4-BE49-F238E27FC236}">
                <a16:creationId xmlns:a16="http://schemas.microsoft.com/office/drawing/2014/main" id="{DE46F433-80B8-4931-9F08-DB0B495EF475}"/>
              </a:ext>
            </a:extLst>
          </p:cNvPr>
          <p:cNvGrpSpPr/>
          <p:nvPr/>
        </p:nvGrpSpPr>
        <p:grpSpPr>
          <a:xfrm>
            <a:off x="1361419" y="2962210"/>
            <a:ext cx="2183082" cy="2946617"/>
            <a:chOff x="1591438" y="2019688"/>
            <a:chExt cx="3424442" cy="2009057"/>
          </a:xfrm>
        </p:grpSpPr>
        <p:pic>
          <p:nvPicPr>
            <p:cNvPr id="59" name="Image 58">
              <a:extLst>
                <a:ext uri="{FF2B5EF4-FFF2-40B4-BE49-F238E27FC236}">
                  <a16:creationId xmlns:a16="http://schemas.microsoft.com/office/drawing/2014/main" id="{7ADB7206-82F6-4E46-8D17-54ABD1457193}"/>
                </a:ext>
              </a:extLst>
            </p:cNvPr>
            <p:cNvPicPr>
              <a:picLocks noChangeAspect="1"/>
            </p:cNvPicPr>
            <p:nvPr/>
          </p:nvPicPr>
          <p:blipFill rotWithShape="1">
            <a:blip r:embed="rId2">
              <a:extLst>
                <a:ext uri="{28A0092B-C50C-407E-A947-70E740481C1C}">
                  <a14:useLocalDpi xmlns:a14="http://schemas.microsoft.com/office/drawing/2010/main" val="0"/>
                </a:ext>
              </a:extLst>
            </a:blip>
            <a:srcRect l="1721" t="2415" r="1881" b="2806"/>
            <a:stretch/>
          </p:blipFill>
          <p:spPr>
            <a:xfrm>
              <a:off x="1591438" y="2019688"/>
              <a:ext cx="3424442" cy="2009057"/>
            </a:xfrm>
            <a:prstGeom prst="rect">
              <a:avLst/>
            </a:prstGeom>
          </p:spPr>
        </p:pic>
        <p:sp>
          <p:nvSpPr>
            <p:cNvPr id="60" name="Rectangle 59">
              <a:extLst>
                <a:ext uri="{FF2B5EF4-FFF2-40B4-BE49-F238E27FC236}">
                  <a16:creationId xmlns:a16="http://schemas.microsoft.com/office/drawing/2014/main" id="{5328477E-C6BC-4A38-A2DF-DD96625E035D}"/>
                </a:ext>
              </a:extLst>
            </p:cNvPr>
            <p:cNvSpPr/>
            <p:nvPr/>
          </p:nvSpPr>
          <p:spPr>
            <a:xfrm>
              <a:off x="4346570" y="2953943"/>
              <a:ext cx="641355" cy="21321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grpSp>
      <p:grpSp>
        <p:nvGrpSpPr>
          <p:cNvPr id="61" name="Groupe 60">
            <a:extLst>
              <a:ext uri="{FF2B5EF4-FFF2-40B4-BE49-F238E27FC236}">
                <a16:creationId xmlns:a16="http://schemas.microsoft.com/office/drawing/2014/main" id="{F785C0D4-8AB4-400E-8A00-97082BDCBB55}"/>
              </a:ext>
            </a:extLst>
          </p:cNvPr>
          <p:cNvGrpSpPr/>
          <p:nvPr/>
        </p:nvGrpSpPr>
        <p:grpSpPr>
          <a:xfrm>
            <a:off x="403484" y="2962208"/>
            <a:ext cx="804237" cy="2968306"/>
            <a:chOff x="632916" y="2019687"/>
            <a:chExt cx="1261548" cy="2023845"/>
          </a:xfrm>
        </p:grpSpPr>
        <p:pic>
          <p:nvPicPr>
            <p:cNvPr id="62" name="Image 61">
              <a:extLst>
                <a:ext uri="{FF2B5EF4-FFF2-40B4-BE49-F238E27FC236}">
                  <a16:creationId xmlns:a16="http://schemas.microsoft.com/office/drawing/2014/main" id="{FE8C144F-DB6F-4E72-990B-17499134DA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8457" y="2019687"/>
              <a:ext cx="1246007" cy="2014378"/>
            </a:xfrm>
            <a:prstGeom prst="rect">
              <a:avLst/>
            </a:prstGeom>
          </p:spPr>
        </p:pic>
        <p:sp>
          <p:nvSpPr>
            <p:cNvPr id="63" name="Rectangle 62">
              <a:extLst>
                <a:ext uri="{FF2B5EF4-FFF2-40B4-BE49-F238E27FC236}">
                  <a16:creationId xmlns:a16="http://schemas.microsoft.com/office/drawing/2014/main" id="{3130ABD3-2E08-4685-BE65-8E3D03AD13D3}"/>
                </a:ext>
              </a:extLst>
            </p:cNvPr>
            <p:cNvSpPr/>
            <p:nvPr/>
          </p:nvSpPr>
          <p:spPr>
            <a:xfrm>
              <a:off x="632916" y="3910886"/>
              <a:ext cx="134492" cy="13264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64" name="Rectangle 63">
              <a:extLst>
                <a:ext uri="{FF2B5EF4-FFF2-40B4-BE49-F238E27FC236}">
                  <a16:creationId xmlns:a16="http://schemas.microsoft.com/office/drawing/2014/main" id="{529E9CF7-FAE1-4BAD-9FDE-5FBCD1444E88}"/>
                </a:ext>
              </a:extLst>
            </p:cNvPr>
            <p:cNvSpPr/>
            <p:nvPr/>
          </p:nvSpPr>
          <p:spPr>
            <a:xfrm>
              <a:off x="634243" y="3618928"/>
              <a:ext cx="754025" cy="17011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grpSp>
      <p:grpSp>
        <p:nvGrpSpPr>
          <p:cNvPr id="65" name="Groupe 64">
            <a:extLst>
              <a:ext uri="{FF2B5EF4-FFF2-40B4-BE49-F238E27FC236}">
                <a16:creationId xmlns:a16="http://schemas.microsoft.com/office/drawing/2014/main" id="{CD9E2724-E88C-469B-8D85-C2A829793C87}"/>
              </a:ext>
            </a:extLst>
          </p:cNvPr>
          <p:cNvGrpSpPr/>
          <p:nvPr/>
        </p:nvGrpSpPr>
        <p:grpSpPr>
          <a:xfrm>
            <a:off x="1130910" y="6402153"/>
            <a:ext cx="2308872" cy="2640293"/>
            <a:chOff x="1773976" y="4365104"/>
            <a:chExt cx="3621760" cy="1800200"/>
          </a:xfrm>
        </p:grpSpPr>
        <p:pic>
          <p:nvPicPr>
            <p:cNvPr id="66" name="Image 65">
              <a:extLst>
                <a:ext uri="{FF2B5EF4-FFF2-40B4-BE49-F238E27FC236}">
                  <a16:creationId xmlns:a16="http://schemas.microsoft.com/office/drawing/2014/main" id="{75E79ABD-8592-4B9D-9CD8-215B75511C84}"/>
                </a:ext>
              </a:extLst>
            </p:cNvPr>
            <p:cNvPicPr>
              <a:picLocks noChangeAspect="1"/>
            </p:cNvPicPr>
            <p:nvPr/>
          </p:nvPicPr>
          <p:blipFill rotWithShape="1">
            <a:blip r:embed="rId4">
              <a:extLst>
                <a:ext uri="{28A0092B-C50C-407E-A947-70E740481C1C}">
                  <a14:useLocalDpi xmlns:a14="http://schemas.microsoft.com/office/drawing/2010/main" val="0"/>
                </a:ext>
              </a:extLst>
            </a:blip>
            <a:srcRect l="261" t="1232" r="919" b="685"/>
            <a:stretch/>
          </p:blipFill>
          <p:spPr>
            <a:xfrm>
              <a:off x="1773976" y="4365104"/>
              <a:ext cx="3621760" cy="1800200"/>
            </a:xfrm>
            <a:prstGeom prst="rect">
              <a:avLst/>
            </a:prstGeom>
            <a:ln w="3175">
              <a:noFill/>
            </a:ln>
          </p:spPr>
        </p:pic>
        <p:sp>
          <p:nvSpPr>
            <p:cNvPr id="67" name="Rectangle 66">
              <a:extLst>
                <a:ext uri="{FF2B5EF4-FFF2-40B4-BE49-F238E27FC236}">
                  <a16:creationId xmlns:a16="http://schemas.microsoft.com/office/drawing/2014/main" id="{053F5CB4-6B28-41AE-92A7-71813C1D9C85}"/>
                </a:ext>
              </a:extLst>
            </p:cNvPr>
            <p:cNvSpPr/>
            <p:nvPr/>
          </p:nvSpPr>
          <p:spPr>
            <a:xfrm>
              <a:off x="2999656" y="5210175"/>
              <a:ext cx="2396079" cy="30703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grpSp>
      <p:grpSp>
        <p:nvGrpSpPr>
          <p:cNvPr id="68" name="Groupe 67">
            <a:extLst>
              <a:ext uri="{FF2B5EF4-FFF2-40B4-BE49-F238E27FC236}">
                <a16:creationId xmlns:a16="http://schemas.microsoft.com/office/drawing/2014/main" id="{9212C3B9-B7B6-477A-A244-FF23E91AE9F3}"/>
              </a:ext>
            </a:extLst>
          </p:cNvPr>
          <p:cNvGrpSpPr>
            <a:grpSpLocks noChangeAspect="1"/>
          </p:cNvGrpSpPr>
          <p:nvPr/>
        </p:nvGrpSpPr>
        <p:grpSpPr>
          <a:xfrm>
            <a:off x="4510294" y="6402151"/>
            <a:ext cx="1053596" cy="2749296"/>
            <a:chOff x="7051829" y="4365104"/>
            <a:chExt cx="1612390" cy="1812273"/>
          </a:xfrm>
        </p:grpSpPr>
        <p:pic>
          <p:nvPicPr>
            <p:cNvPr id="69" name="Image 68">
              <a:extLst>
                <a:ext uri="{FF2B5EF4-FFF2-40B4-BE49-F238E27FC236}">
                  <a16:creationId xmlns:a16="http://schemas.microsoft.com/office/drawing/2014/main" id="{65F5C449-C0E3-470E-A0CC-883E778754F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51829" y="4365104"/>
              <a:ext cx="1612390" cy="1812273"/>
            </a:xfrm>
            <a:prstGeom prst="rect">
              <a:avLst/>
            </a:prstGeom>
            <a:ln w="3175">
              <a:solidFill>
                <a:schemeClr val="accent5"/>
              </a:solidFill>
            </a:ln>
          </p:spPr>
        </p:pic>
        <p:sp>
          <p:nvSpPr>
            <p:cNvPr id="70" name="Rectangle 69">
              <a:extLst>
                <a:ext uri="{FF2B5EF4-FFF2-40B4-BE49-F238E27FC236}">
                  <a16:creationId xmlns:a16="http://schemas.microsoft.com/office/drawing/2014/main" id="{2EBAE4FB-6AE9-40C5-9FD8-3A1DF4B25413}"/>
                </a:ext>
              </a:extLst>
            </p:cNvPr>
            <p:cNvSpPr/>
            <p:nvPr/>
          </p:nvSpPr>
          <p:spPr>
            <a:xfrm>
              <a:off x="7782776" y="5921200"/>
              <a:ext cx="757480" cy="11304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grpSp>
      <p:grpSp>
        <p:nvGrpSpPr>
          <p:cNvPr id="71" name="Groupe 70">
            <a:extLst>
              <a:ext uri="{FF2B5EF4-FFF2-40B4-BE49-F238E27FC236}">
                <a16:creationId xmlns:a16="http://schemas.microsoft.com/office/drawing/2014/main" id="{1898B2A0-40B6-4D08-888C-4669F7F1AE12}"/>
              </a:ext>
            </a:extLst>
          </p:cNvPr>
          <p:cNvGrpSpPr/>
          <p:nvPr/>
        </p:nvGrpSpPr>
        <p:grpSpPr>
          <a:xfrm>
            <a:off x="6343462" y="6402346"/>
            <a:ext cx="1040389" cy="2745711"/>
            <a:chOff x="9950528" y="4365236"/>
            <a:chExt cx="1631983" cy="1872076"/>
          </a:xfrm>
        </p:grpSpPr>
        <p:pic>
          <p:nvPicPr>
            <p:cNvPr id="72" name="Image 71">
              <a:extLst>
                <a:ext uri="{FF2B5EF4-FFF2-40B4-BE49-F238E27FC236}">
                  <a16:creationId xmlns:a16="http://schemas.microsoft.com/office/drawing/2014/main" id="{2CB623A6-7ED8-4901-9DCC-0D606309F31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50528" y="4365236"/>
              <a:ext cx="1631983" cy="1872076"/>
            </a:xfrm>
            <a:prstGeom prst="rect">
              <a:avLst/>
            </a:prstGeom>
            <a:ln w="3175">
              <a:solidFill>
                <a:schemeClr val="accent5"/>
              </a:solidFill>
            </a:ln>
          </p:spPr>
        </p:pic>
        <p:sp>
          <p:nvSpPr>
            <p:cNvPr id="73" name="Rectangle 72">
              <a:extLst>
                <a:ext uri="{FF2B5EF4-FFF2-40B4-BE49-F238E27FC236}">
                  <a16:creationId xmlns:a16="http://schemas.microsoft.com/office/drawing/2014/main" id="{6B5056FE-E3C3-421E-A202-75EF2F54CA83}"/>
                </a:ext>
              </a:extLst>
            </p:cNvPr>
            <p:cNvSpPr/>
            <p:nvPr/>
          </p:nvSpPr>
          <p:spPr>
            <a:xfrm>
              <a:off x="10939584" y="4902494"/>
              <a:ext cx="597572" cy="30768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74" name="Rectangle 73">
              <a:extLst>
                <a:ext uri="{FF2B5EF4-FFF2-40B4-BE49-F238E27FC236}">
                  <a16:creationId xmlns:a16="http://schemas.microsoft.com/office/drawing/2014/main" id="{962F0DE4-2BF0-49F8-800F-6B94114B9642}"/>
                </a:ext>
              </a:extLst>
            </p:cNvPr>
            <p:cNvSpPr/>
            <p:nvPr/>
          </p:nvSpPr>
          <p:spPr>
            <a:xfrm>
              <a:off x="11303625" y="6123969"/>
              <a:ext cx="269250" cy="9823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grpSp>
      <p:grpSp>
        <p:nvGrpSpPr>
          <p:cNvPr id="75" name="Groupe 74">
            <a:extLst>
              <a:ext uri="{FF2B5EF4-FFF2-40B4-BE49-F238E27FC236}">
                <a16:creationId xmlns:a16="http://schemas.microsoft.com/office/drawing/2014/main" id="{FF0D01C5-2152-4A7A-A702-DB3AD69D422D}"/>
              </a:ext>
            </a:extLst>
          </p:cNvPr>
          <p:cNvGrpSpPr/>
          <p:nvPr/>
        </p:nvGrpSpPr>
        <p:grpSpPr>
          <a:xfrm>
            <a:off x="3981203" y="2970513"/>
            <a:ext cx="3256070" cy="2936886"/>
            <a:chOff x="6245023" y="2025350"/>
            <a:chExt cx="5107561" cy="2002422"/>
          </a:xfrm>
        </p:grpSpPr>
        <p:pic>
          <p:nvPicPr>
            <p:cNvPr id="76" name="Image 75">
              <a:extLst>
                <a:ext uri="{FF2B5EF4-FFF2-40B4-BE49-F238E27FC236}">
                  <a16:creationId xmlns:a16="http://schemas.microsoft.com/office/drawing/2014/main" id="{016B6282-FD8C-4C5C-AABD-9F26933A6A5E}"/>
                </a:ext>
              </a:extLst>
            </p:cNvPr>
            <p:cNvPicPr>
              <a:picLocks noChangeAspect="1"/>
            </p:cNvPicPr>
            <p:nvPr/>
          </p:nvPicPr>
          <p:blipFill>
            <a:blip r:embed="rId7"/>
            <a:stretch>
              <a:fillRect/>
            </a:stretch>
          </p:blipFill>
          <p:spPr>
            <a:xfrm>
              <a:off x="6257624" y="2025350"/>
              <a:ext cx="5022952" cy="2002422"/>
            </a:xfrm>
            <a:prstGeom prst="rect">
              <a:avLst/>
            </a:prstGeom>
          </p:spPr>
        </p:pic>
        <p:sp>
          <p:nvSpPr>
            <p:cNvPr id="77" name="Rectangle 76">
              <a:extLst>
                <a:ext uri="{FF2B5EF4-FFF2-40B4-BE49-F238E27FC236}">
                  <a16:creationId xmlns:a16="http://schemas.microsoft.com/office/drawing/2014/main" id="{D8CF6607-E5BD-46F9-9996-D9F1B3E526A9}"/>
                </a:ext>
              </a:extLst>
            </p:cNvPr>
            <p:cNvSpPr/>
            <p:nvPr/>
          </p:nvSpPr>
          <p:spPr>
            <a:xfrm>
              <a:off x="6245023" y="2858551"/>
              <a:ext cx="576311" cy="13840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cxnSp>
          <p:nvCxnSpPr>
            <p:cNvPr id="78" name="Connecteur droit avec flèche 77">
              <a:extLst>
                <a:ext uri="{FF2B5EF4-FFF2-40B4-BE49-F238E27FC236}">
                  <a16:creationId xmlns:a16="http://schemas.microsoft.com/office/drawing/2014/main" id="{04D27E59-0FBB-409C-BA7D-0AD41C380CF4}"/>
                </a:ext>
              </a:extLst>
            </p:cNvPr>
            <p:cNvCxnSpPr>
              <a:cxnSpLocks/>
              <a:stCxn id="77" idx="3"/>
            </p:cNvCxnSpPr>
            <p:nvPr/>
          </p:nvCxnSpPr>
          <p:spPr>
            <a:xfrm flipV="1">
              <a:off x="6821334" y="2420888"/>
              <a:ext cx="3379122" cy="506864"/>
            </a:xfrm>
            <a:prstGeom prst="straightConnector1">
              <a:avLst/>
            </a:prstGeom>
            <a:ln w="28575">
              <a:solidFill>
                <a:srgbClr val="F6C93C"/>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C3004ECF-6DD5-4F88-85F0-FFF9FCBC8B76}"/>
                </a:ext>
              </a:extLst>
            </p:cNvPr>
            <p:cNvSpPr/>
            <p:nvPr/>
          </p:nvSpPr>
          <p:spPr>
            <a:xfrm>
              <a:off x="10272217" y="2302878"/>
              <a:ext cx="1080367" cy="2417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grpSp>
    </p:spTree>
    <p:extLst>
      <p:ext uri="{BB962C8B-B14F-4D97-AF65-F5344CB8AC3E}">
        <p14:creationId xmlns:p14="http://schemas.microsoft.com/office/powerpoint/2010/main" val="27155984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réer des puces efficaces">
    <p:spTree>
      <p:nvGrpSpPr>
        <p:cNvPr id="1" name=""/>
        <p:cNvGrpSpPr/>
        <p:nvPr/>
      </p:nvGrpSpPr>
      <p:grpSpPr>
        <a:xfrm>
          <a:off x="0" y="0"/>
          <a:ext cx="0" cy="0"/>
          <a:chOff x="0" y="0"/>
          <a:chExt cx="0" cy="0"/>
        </a:xfrm>
      </p:grpSpPr>
      <p:pic>
        <p:nvPicPr>
          <p:cNvPr id="33" name="Picture 3">
            <a:extLst>
              <a:ext uri="{FF2B5EF4-FFF2-40B4-BE49-F238E27FC236}">
                <a16:creationId xmlns:a16="http://schemas.microsoft.com/office/drawing/2014/main" id="{FAE1E8B5-8A18-4637-B4C5-0657A07DF4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8968" t="24767" r="32084"/>
          <a:stretch/>
        </p:blipFill>
        <p:spPr>
          <a:xfrm>
            <a:off x="5934028" y="4371475"/>
            <a:ext cx="1380202" cy="1550886"/>
          </a:xfrm>
          <a:prstGeom prst="rect">
            <a:avLst/>
          </a:prstGeom>
          <a:effectLst>
            <a:outerShdw blurRad="50800" dist="38100" dir="2700000" algn="tl" rotWithShape="0">
              <a:prstClr val="black">
                <a:alpha val="40000"/>
              </a:prstClr>
            </a:outerShdw>
          </a:effectLst>
        </p:spPr>
      </p:pic>
      <p:sp>
        <p:nvSpPr>
          <p:cNvPr id="3" name="Espace réservé de la date 2">
            <a:extLst>
              <a:ext uri="{FF2B5EF4-FFF2-40B4-BE49-F238E27FC236}">
                <a16:creationId xmlns:a16="http://schemas.microsoft.com/office/drawing/2014/main" id="{093FCA1B-6429-49EE-BAC5-FC3C2B33FBF1}"/>
              </a:ext>
            </a:extLst>
          </p:cNvPr>
          <p:cNvSpPr>
            <a:spLocks noGrp="1"/>
          </p:cNvSpPr>
          <p:nvPr>
            <p:ph type="dt" sz="half" idx="10"/>
          </p:nvPr>
        </p:nvSpPr>
        <p:spPr/>
        <p:txBody>
          <a:bodyPr/>
          <a:lstStyle>
            <a:lvl1pPr>
              <a:defRPr>
                <a:latin typeface="+mn-lt"/>
              </a:defRPr>
            </a:lvl1pPr>
          </a:lstStyle>
          <a:p>
            <a:fld id="{725D42C4-328D-4D55-839E-3A6CA1FE13F2}" type="datetime1">
              <a:rPr lang="fr-CA" smtClean="0"/>
              <a:pPr/>
              <a:t>2025-05-29</a:t>
            </a:fld>
            <a:endParaRPr lang="fr-CA" dirty="0"/>
          </a:p>
        </p:txBody>
      </p:sp>
      <p:sp>
        <p:nvSpPr>
          <p:cNvPr id="4" name="Espace réservé du pied de page 3">
            <a:extLst>
              <a:ext uri="{FF2B5EF4-FFF2-40B4-BE49-F238E27FC236}">
                <a16:creationId xmlns:a16="http://schemas.microsoft.com/office/drawing/2014/main" id="{60C0B1C1-7F35-40EB-992A-1607F263AE14}"/>
              </a:ext>
            </a:extLst>
          </p:cNvPr>
          <p:cNvSpPr>
            <a:spLocks noGrp="1"/>
          </p:cNvSpPr>
          <p:nvPr>
            <p:ph type="ftr" sz="quarter" idx="11"/>
          </p:nvPr>
        </p:nvSpPr>
        <p:spPr>
          <a:xfrm>
            <a:off x="4023915" y="9606935"/>
            <a:ext cx="2386759" cy="316800"/>
          </a:xfrm>
          <a:prstGeom prst="rect">
            <a:avLst/>
          </a:prstGeom>
        </p:spPr>
        <p:txBody>
          <a:bodyPr/>
          <a:lstStyle>
            <a:lvl1pPr>
              <a:defRPr>
                <a:latin typeface="+mn-lt"/>
              </a:defRPr>
            </a:lvl1pPr>
          </a:lstStyle>
          <a:p>
            <a:endParaRPr lang="fr-CA" dirty="0"/>
          </a:p>
        </p:txBody>
      </p:sp>
      <p:sp>
        <p:nvSpPr>
          <p:cNvPr id="5" name="Espace réservé du numéro de diapositive 4">
            <a:extLst>
              <a:ext uri="{FF2B5EF4-FFF2-40B4-BE49-F238E27FC236}">
                <a16:creationId xmlns:a16="http://schemas.microsoft.com/office/drawing/2014/main" id="{5DF78B49-AF56-4051-8181-8E55E771118D}"/>
              </a:ext>
            </a:extLst>
          </p:cNvPr>
          <p:cNvSpPr>
            <a:spLocks noGrp="1"/>
          </p:cNvSpPr>
          <p:nvPr>
            <p:ph type="sldNum" sz="quarter" idx="12"/>
          </p:nvPr>
        </p:nvSpPr>
        <p:spPr>
          <a:xfrm>
            <a:off x="7420893" y="9606935"/>
            <a:ext cx="351502" cy="316800"/>
          </a:xfrm>
          <a:prstGeom prst="rect">
            <a:avLst/>
          </a:prstGeom>
        </p:spPr>
        <p:txBody>
          <a:bodyPr/>
          <a:lstStyle>
            <a:lvl1pPr>
              <a:defRPr>
                <a:latin typeface="+mn-lt"/>
              </a:defRPr>
            </a:lvl1pPr>
          </a:lstStyle>
          <a:p>
            <a:fld id="{BE6F3E46-F02B-4798-9A31-17038199D171}" type="slidenum">
              <a:rPr lang="fr-CA" smtClean="0"/>
              <a:pPr/>
              <a:t>‹N°›</a:t>
            </a:fld>
            <a:endParaRPr lang="fr-CA" dirty="0"/>
          </a:p>
        </p:txBody>
      </p:sp>
      <p:sp>
        <p:nvSpPr>
          <p:cNvPr id="18" name="ZoneTexte 17">
            <a:extLst>
              <a:ext uri="{FF2B5EF4-FFF2-40B4-BE49-F238E27FC236}">
                <a16:creationId xmlns:a16="http://schemas.microsoft.com/office/drawing/2014/main" id="{62C4E7F3-1A27-4B52-8C68-AB0E9FA3E98C}"/>
              </a:ext>
            </a:extLst>
          </p:cNvPr>
          <p:cNvSpPr txBox="1"/>
          <p:nvPr/>
        </p:nvSpPr>
        <p:spPr>
          <a:xfrm>
            <a:off x="351135" y="591360"/>
            <a:ext cx="7068600" cy="1478400"/>
          </a:xfrm>
          <a:prstGeom prst="rect">
            <a:avLst/>
          </a:prstGeom>
          <a:noFill/>
        </p:spPr>
        <p:txBody>
          <a:bodyPr wrap="square" lIns="0" tIns="0" rIns="0" bIns="0" rtlCol="0" anchor="ctr">
            <a:noAutofit/>
          </a:bodyPr>
          <a:lstStyle/>
          <a:p>
            <a:pPr algn="l">
              <a:lnSpc>
                <a:spcPct val="85000"/>
              </a:lnSpc>
              <a:spcBef>
                <a:spcPts val="0"/>
              </a:spcBef>
            </a:pPr>
            <a:r>
              <a:rPr lang="fr-CA" sz="2295" b="1" dirty="0">
                <a:latin typeface="+mn-lt"/>
              </a:rPr>
              <a:t>Principes à suivre pour créer des </a:t>
            </a:r>
            <a:r>
              <a:rPr lang="fr-CA" sz="2295" b="1" dirty="0">
                <a:solidFill>
                  <a:schemeClr val="accent1"/>
                </a:solidFill>
                <a:latin typeface="+mn-lt"/>
              </a:rPr>
              <a:t>puces</a:t>
            </a:r>
            <a:r>
              <a:rPr lang="fr-CA" sz="2295" b="1" dirty="0">
                <a:latin typeface="+mn-lt"/>
              </a:rPr>
              <a:t> efficaces</a:t>
            </a:r>
          </a:p>
        </p:txBody>
      </p:sp>
      <p:sp>
        <p:nvSpPr>
          <p:cNvPr id="42" name="Espace réservé du texte 1">
            <a:extLst>
              <a:ext uri="{FF2B5EF4-FFF2-40B4-BE49-F238E27FC236}">
                <a16:creationId xmlns:a16="http://schemas.microsoft.com/office/drawing/2014/main" id="{DB05F4D8-0ABD-4205-A88B-63280A4F86C3}"/>
              </a:ext>
            </a:extLst>
          </p:cNvPr>
          <p:cNvSpPr txBox="1">
            <a:spLocks/>
          </p:cNvSpPr>
          <p:nvPr/>
        </p:nvSpPr>
        <p:spPr>
          <a:xfrm>
            <a:off x="351508" y="2177683"/>
            <a:ext cx="5399303" cy="4013246"/>
          </a:xfrm>
          <a:prstGeom prst="roundRect">
            <a:avLst>
              <a:gd name="adj" fmla="val 1391"/>
            </a:avLst>
          </a:prstGeom>
          <a:solidFill>
            <a:schemeClr val="accent1"/>
          </a:solidFill>
        </p:spPr>
        <p:txBody>
          <a:bodyPr lIns="91800" tIns="91800" rIns="91800" bIns="91800"/>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pPr algn="l">
              <a:spcBef>
                <a:spcPts val="383"/>
              </a:spcBef>
            </a:pPr>
            <a:r>
              <a:rPr lang="fr-CA" sz="1403" b="1" noProof="0" dirty="0">
                <a:solidFill>
                  <a:schemeClr val="bg1"/>
                </a:solidFill>
                <a:latin typeface="+mn-lt"/>
              </a:rPr>
              <a:t>Paramètres par défaut</a:t>
            </a:r>
            <a:br>
              <a:rPr lang="fr-CA" sz="1403" b="1" noProof="0" dirty="0">
                <a:solidFill>
                  <a:schemeClr val="bg1"/>
                </a:solidFill>
                <a:latin typeface="+mn-lt"/>
              </a:rPr>
            </a:br>
            <a:r>
              <a:rPr lang="fr-CA" sz="1403" b="1" noProof="0" dirty="0">
                <a:solidFill>
                  <a:schemeClr val="bg1"/>
                </a:solidFill>
                <a:latin typeface="+mn-lt"/>
              </a:rPr>
              <a:t>des puces dans </a:t>
            </a:r>
            <a:br>
              <a:rPr lang="fr-CA" sz="1403" b="1" noProof="0" dirty="0">
                <a:solidFill>
                  <a:schemeClr val="bg1"/>
                </a:solidFill>
                <a:latin typeface="+mn-lt"/>
              </a:rPr>
            </a:br>
            <a:r>
              <a:rPr lang="fr-CA" sz="1403" b="1" noProof="0" dirty="0">
                <a:solidFill>
                  <a:schemeClr val="bg1"/>
                </a:solidFill>
                <a:latin typeface="+mn-lt"/>
              </a:rPr>
              <a:t>votre gabarit</a:t>
            </a:r>
          </a:p>
        </p:txBody>
      </p:sp>
      <p:sp>
        <p:nvSpPr>
          <p:cNvPr id="43" name="Espace réservé du texte 2">
            <a:extLst>
              <a:ext uri="{FF2B5EF4-FFF2-40B4-BE49-F238E27FC236}">
                <a16:creationId xmlns:a16="http://schemas.microsoft.com/office/drawing/2014/main" id="{B463A231-5477-403F-8809-BDCB5ECAB6AE}"/>
              </a:ext>
            </a:extLst>
          </p:cNvPr>
          <p:cNvSpPr txBox="1">
            <a:spLocks/>
          </p:cNvSpPr>
          <p:nvPr/>
        </p:nvSpPr>
        <p:spPr>
          <a:xfrm>
            <a:off x="351507" y="6508447"/>
            <a:ext cx="1147628" cy="2851163"/>
          </a:xfrm>
          <a:prstGeom prst="roundRect">
            <a:avLst>
              <a:gd name="adj" fmla="val 1391"/>
            </a:avLst>
          </a:prstGeom>
          <a:solidFill>
            <a:schemeClr val="accent1"/>
          </a:solidFill>
        </p:spPr>
        <p:txBody>
          <a:bodyPr lIns="91800" tIns="91800" rIns="91800" bIns="91800"/>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pPr algn="l">
              <a:spcBef>
                <a:spcPts val="383"/>
              </a:spcBef>
            </a:pPr>
            <a:r>
              <a:rPr lang="fr-CA" sz="1403" b="1" noProof="0" dirty="0">
                <a:solidFill>
                  <a:schemeClr val="bg1"/>
                </a:solidFill>
                <a:latin typeface="+mn-lt"/>
              </a:rPr>
              <a:t>Meilleures pratiques</a:t>
            </a:r>
          </a:p>
        </p:txBody>
      </p:sp>
      <p:sp>
        <p:nvSpPr>
          <p:cNvPr id="45" name="Espace réservé du contenu 7">
            <a:extLst>
              <a:ext uri="{FF2B5EF4-FFF2-40B4-BE49-F238E27FC236}">
                <a16:creationId xmlns:a16="http://schemas.microsoft.com/office/drawing/2014/main" id="{908F94BB-9DD2-47E3-AC8E-D144FF6AE360}"/>
              </a:ext>
            </a:extLst>
          </p:cNvPr>
          <p:cNvSpPr txBox="1">
            <a:spLocks/>
          </p:cNvSpPr>
          <p:nvPr/>
        </p:nvSpPr>
        <p:spPr>
          <a:xfrm>
            <a:off x="1590945" y="6507799"/>
            <a:ext cx="5829948" cy="2851482"/>
          </a:xfrm>
          <a:prstGeom prst="roundRect">
            <a:avLst>
              <a:gd name="adj" fmla="val 1067"/>
            </a:avLst>
          </a:prstGeom>
          <a:solidFill>
            <a:schemeClr val="bg2"/>
          </a:solidFill>
        </p:spPr>
        <p:txBody>
          <a:bodyPr lIns="137700" tIns="91800" rIns="137700" bIns="91800" anchor="ctr"/>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pPr lvl="1">
              <a:spcBef>
                <a:spcPts val="510"/>
              </a:spcBef>
            </a:pPr>
            <a:r>
              <a:rPr lang="fr-CA" sz="1020" b="1" dirty="0">
                <a:latin typeface="+mn-lt"/>
              </a:rPr>
              <a:t>Évitez les longues phrases</a:t>
            </a:r>
          </a:p>
          <a:p>
            <a:pPr lvl="2">
              <a:spcBef>
                <a:spcPts val="64"/>
              </a:spcBef>
            </a:pPr>
            <a:r>
              <a:rPr lang="fr-CA" sz="893" dirty="0">
                <a:latin typeface="+mn-lt"/>
              </a:rPr>
              <a:t>Ne pas dépasser 1 ou 2 lignes, si possible</a:t>
            </a:r>
          </a:p>
          <a:p>
            <a:pPr lvl="2">
              <a:spcBef>
                <a:spcPts val="64"/>
              </a:spcBef>
            </a:pPr>
            <a:r>
              <a:rPr lang="fr-CA" sz="893" dirty="0">
                <a:latin typeface="+mn-lt"/>
              </a:rPr>
              <a:t>Pas de point à moins d’avoir 2 courtes phrases dans la même puce</a:t>
            </a:r>
          </a:p>
          <a:p>
            <a:pPr lvl="1">
              <a:spcBef>
                <a:spcPts val="319"/>
              </a:spcBef>
            </a:pPr>
            <a:r>
              <a:rPr lang="fr-CA" sz="1020" b="1" dirty="0">
                <a:latin typeface="+mn-lt"/>
              </a:rPr>
              <a:t>Utilisez des sous-puces plutôt que des puces comportant plusieurs phrases </a:t>
            </a:r>
          </a:p>
          <a:p>
            <a:pPr lvl="2">
              <a:spcBef>
                <a:spcPts val="64"/>
              </a:spcBef>
            </a:pPr>
            <a:r>
              <a:rPr lang="fr-CA" sz="893" dirty="0">
                <a:latin typeface="+mn-lt"/>
              </a:rPr>
              <a:t>Pour des renseignements secondaires </a:t>
            </a:r>
          </a:p>
          <a:p>
            <a:pPr lvl="2">
              <a:spcBef>
                <a:spcPts val="64"/>
              </a:spcBef>
            </a:pPr>
            <a:r>
              <a:rPr lang="fr-CA" sz="893" dirty="0">
                <a:latin typeface="+mn-lt"/>
              </a:rPr>
              <a:t>Pour appuyer / approfondir le contenu de la puce de premier niveau</a:t>
            </a:r>
          </a:p>
          <a:p>
            <a:pPr lvl="1">
              <a:spcBef>
                <a:spcPts val="319"/>
              </a:spcBef>
            </a:pPr>
            <a:r>
              <a:rPr lang="fr-CA" sz="1020" b="1" dirty="0">
                <a:latin typeface="+mn-lt"/>
              </a:rPr>
              <a:t>Ordonnez vos puces selon une logique évidente</a:t>
            </a:r>
          </a:p>
        </p:txBody>
      </p:sp>
      <p:sp>
        <p:nvSpPr>
          <p:cNvPr id="10" name="Rectangle 9">
            <a:extLst>
              <a:ext uri="{FF2B5EF4-FFF2-40B4-BE49-F238E27FC236}">
                <a16:creationId xmlns:a16="http://schemas.microsoft.com/office/drawing/2014/main" id="{B13411D4-BEC0-4FE7-A035-ED14A37CE36C}"/>
              </a:ext>
            </a:extLst>
          </p:cNvPr>
          <p:cNvSpPr/>
          <p:nvPr/>
        </p:nvSpPr>
        <p:spPr>
          <a:xfrm>
            <a:off x="489222" y="4095561"/>
            <a:ext cx="1928015" cy="188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850" rIns="68850" rtlCol="0" anchor="ctr"/>
          <a:lstStyle/>
          <a:p>
            <a:pPr algn="l">
              <a:lnSpc>
                <a:spcPct val="90000"/>
              </a:lnSpc>
              <a:spcBef>
                <a:spcPts val="765"/>
              </a:spcBef>
            </a:pPr>
            <a:r>
              <a:rPr lang="fr-CA" sz="893" noProof="0" dirty="0">
                <a:solidFill>
                  <a:schemeClr val="accent1"/>
                </a:solidFill>
                <a:latin typeface="+mn-lt"/>
              </a:rPr>
              <a:t>N’hésitez pas, au besoin, à modifier </a:t>
            </a:r>
            <a:br>
              <a:rPr lang="fr-CA" sz="893" noProof="0" dirty="0">
                <a:solidFill>
                  <a:schemeClr val="accent1"/>
                </a:solidFill>
                <a:latin typeface="+mn-lt"/>
              </a:rPr>
            </a:br>
            <a:r>
              <a:rPr lang="fr-CA" sz="893" noProof="0" dirty="0">
                <a:solidFill>
                  <a:schemeClr val="accent1"/>
                </a:solidFill>
                <a:latin typeface="+mn-lt"/>
              </a:rPr>
              <a:t>la taille des puces pour optimiser </a:t>
            </a:r>
            <a:br>
              <a:rPr lang="fr-CA" sz="893" noProof="0" dirty="0">
                <a:solidFill>
                  <a:schemeClr val="accent1"/>
                </a:solidFill>
                <a:latin typeface="+mn-lt"/>
              </a:rPr>
            </a:br>
            <a:r>
              <a:rPr lang="fr-CA" sz="893" noProof="0" dirty="0">
                <a:solidFill>
                  <a:schemeClr val="accent1"/>
                </a:solidFill>
                <a:latin typeface="+mn-lt"/>
              </a:rPr>
              <a:t>les espaces vides sur votre page. </a:t>
            </a:r>
            <a:br>
              <a:rPr lang="fr-CA" sz="893" noProof="0" dirty="0">
                <a:solidFill>
                  <a:schemeClr val="accent1"/>
                </a:solidFill>
                <a:latin typeface="+mn-lt"/>
              </a:rPr>
            </a:br>
            <a:r>
              <a:rPr lang="fr-CA" sz="893" noProof="0" dirty="0">
                <a:solidFill>
                  <a:schemeClr val="accent1"/>
                </a:solidFill>
                <a:latin typeface="+mn-lt"/>
              </a:rPr>
              <a:t>La taille maximale des puces devrait toujours être égale ou inférieure </a:t>
            </a:r>
            <a:br>
              <a:rPr lang="fr-CA" sz="893" noProof="0" dirty="0">
                <a:solidFill>
                  <a:schemeClr val="accent1"/>
                </a:solidFill>
                <a:latin typeface="+mn-lt"/>
              </a:rPr>
            </a:br>
            <a:r>
              <a:rPr lang="fr-CA" sz="893" noProof="0" dirty="0">
                <a:solidFill>
                  <a:schemeClr val="accent1"/>
                </a:solidFill>
                <a:latin typeface="+mn-lt"/>
              </a:rPr>
              <a:t>à la taille de la manchette.</a:t>
            </a:r>
          </a:p>
        </p:txBody>
      </p:sp>
      <p:sp>
        <p:nvSpPr>
          <p:cNvPr id="11" name="ZoneTexte 10">
            <a:extLst>
              <a:ext uri="{FF2B5EF4-FFF2-40B4-BE49-F238E27FC236}">
                <a16:creationId xmlns:a16="http://schemas.microsoft.com/office/drawing/2014/main" id="{AED2137D-8C08-49E1-8B74-A4419856E182}"/>
              </a:ext>
            </a:extLst>
          </p:cNvPr>
          <p:cNvSpPr txBox="1"/>
          <p:nvPr/>
        </p:nvSpPr>
        <p:spPr>
          <a:xfrm>
            <a:off x="4115802" y="2918275"/>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24</a:t>
            </a:r>
          </a:p>
        </p:txBody>
      </p:sp>
      <p:sp>
        <p:nvSpPr>
          <p:cNvPr id="12" name="Rectangle 11">
            <a:extLst>
              <a:ext uri="{FF2B5EF4-FFF2-40B4-BE49-F238E27FC236}">
                <a16:creationId xmlns:a16="http://schemas.microsoft.com/office/drawing/2014/main" id="{A0E38FBA-5BDE-4A62-AA57-63FC0412C94C}"/>
              </a:ext>
            </a:extLst>
          </p:cNvPr>
          <p:cNvSpPr/>
          <p:nvPr/>
        </p:nvSpPr>
        <p:spPr bwMode="auto">
          <a:xfrm>
            <a:off x="4115740" y="2480663"/>
            <a:ext cx="688500" cy="330691"/>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lnSpc>
                <a:spcPct val="90000"/>
              </a:lnSpc>
              <a:spcBef>
                <a:spcPts val="383"/>
              </a:spcBef>
            </a:pPr>
            <a:r>
              <a:rPr lang="fr-CA" sz="765" b="1" noProof="0" dirty="0">
                <a:solidFill>
                  <a:schemeClr val="bg1"/>
                </a:solidFill>
                <a:latin typeface="+mn-lt"/>
              </a:rPr>
              <a:t>Taille de </a:t>
            </a:r>
            <a:br>
              <a:rPr lang="fr-CA" sz="765" b="1" noProof="0" dirty="0">
                <a:solidFill>
                  <a:schemeClr val="bg1"/>
                </a:solidFill>
                <a:latin typeface="+mn-lt"/>
              </a:rPr>
            </a:br>
            <a:r>
              <a:rPr lang="fr-CA" sz="765" b="1" noProof="0" dirty="0">
                <a:solidFill>
                  <a:schemeClr val="bg1"/>
                </a:solidFill>
                <a:latin typeface="+mn-lt"/>
              </a:rPr>
              <a:t>la police</a:t>
            </a:r>
          </a:p>
        </p:txBody>
      </p:sp>
      <p:sp>
        <p:nvSpPr>
          <p:cNvPr id="13" name="Rectangle 12">
            <a:extLst>
              <a:ext uri="{FF2B5EF4-FFF2-40B4-BE49-F238E27FC236}">
                <a16:creationId xmlns:a16="http://schemas.microsoft.com/office/drawing/2014/main" id="{A74045CA-A1F4-4B5C-A52E-1C4E1358F7AD}"/>
              </a:ext>
            </a:extLst>
          </p:cNvPr>
          <p:cNvSpPr/>
          <p:nvPr/>
        </p:nvSpPr>
        <p:spPr bwMode="auto">
          <a:xfrm>
            <a:off x="2835155" y="2918274"/>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1</a:t>
            </a:r>
            <a:r>
              <a:rPr lang="fr-CA" sz="765" b="1" baseline="30000" noProof="0" dirty="0">
                <a:solidFill>
                  <a:schemeClr val="bg1"/>
                </a:solidFill>
                <a:latin typeface="+mn-lt"/>
              </a:rPr>
              <a:t>er </a:t>
            </a:r>
            <a:r>
              <a:rPr lang="fr-CA" sz="765" b="1" baseline="0" noProof="0" dirty="0">
                <a:solidFill>
                  <a:schemeClr val="bg1"/>
                </a:solidFill>
                <a:latin typeface="+mn-lt"/>
              </a:rPr>
              <a:t>(Sans puce)</a:t>
            </a:r>
          </a:p>
        </p:txBody>
      </p:sp>
      <p:sp>
        <p:nvSpPr>
          <p:cNvPr id="14" name="Rectangle 13">
            <a:extLst>
              <a:ext uri="{FF2B5EF4-FFF2-40B4-BE49-F238E27FC236}">
                <a16:creationId xmlns:a16="http://schemas.microsoft.com/office/drawing/2014/main" id="{28C30D87-8929-4307-BD73-9FCD63E307EC}"/>
              </a:ext>
            </a:extLst>
          </p:cNvPr>
          <p:cNvSpPr/>
          <p:nvPr/>
        </p:nvSpPr>
        <p:spPr bwMode="auto">
          <a:xfrm>
            <a:off x="2835155" y="3261347"/>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2</a:t>
            </a:r>
            <a:r>
              <a:rPr lang="fr-CA" sz="765" b="1" baseline="30000" noProof="0" dirty="0">
                <a:solidFill>
                  <a:schemeClr val="bg1"/>
                </a:solidFill>
                <a:latin typeface="+mn-lt"/>
              </a:rPr>
              <a:t>e</a:t>
            </a:r>
            <a:r>
              <a:rPr lang="fr-CA" sz="765" b="1" noProof="0" dirty="0">
                <a:solidFill>
                  <a:schemeClr val="bg1"/>
                </a:solidFill>
                <a:latin typeface="+mn-lt"/>
              </a:rPr>
              <a:t> (Puce niveau 1)</a:t>
            </a:r>
          </a:p>
        </p:txBody>
      </p:sp>
      <p:sp>
        <p:nvSpPr>
          <p:cNvPr id="15" name="Rectangle 14">
            <a:extLst>
              <a:ext uri="{FF2B5EF4-FFF2-40B4-BE49-F238E27FC236}">
                <a16:creationId xmlns:a16="http://schemas.microsoft.com/office/drawing/2014/main" id="{8028A230-A29F-4792-9FF0-19EAAB04FF66}"/>
              </a:ext>
            </a:extLst>
          </p:cNvPr>
          <p:cNvSpPr/>
          <p:nvPr/>
        </p:nvSpPr>
        <p:spPr bwMode="auto">
          <a:xfrm>
            <a:off x="2835155" y="3604421"/>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3</a:t>
            </a:r>
            <a:r>
              <a:rPr lang="fr-CA" sz="765" b="1" baseline="30000" noProof="0" dirty="0">
                <a:solidFill>
                  <a:schemeClr val="bg1"/>
                </a:solidFill>
                <a:latin typeface="+mn-lt"/>
              </a:rPr>
              <a:t>e</a:t>
            </a:r>
            <a:r>
              <a:rPr lang="fr-CA" sz="765" b="1" noProof="0" dirty="0">
                <a:solidFill>
                  <a:schemeClr val="bg1"/>
                </a:solidFill>
                <a:latin typeface="+mn-lt"/>
              </a:rPr>
              <a:t> (Puce niveau 2)</a:t>
            </a:r>
          </a:p>
        </p:txBody>
      </p:sp>
      <p:sp>
        <p:nvSpPr>
          <p:cNvPr id="16" name="Rectangle 15">
            <a:extLst>
              <a:ext uri="{FF2B5EF4-FFF2-40B4-BE49-F238E27FC236}">
                <a16:creationId xmlns:a16="http://schemas.microsoft.com/office/drawing/2014/main" id="{98BD3FFC-1764-46AE-91D2-529C162A8295}"/>
              </a:ext>
            </a:extLst>
          </p:cNvPr>
          <p:cNvSpPr/>
          <p:nvPr/>
        </p:nvSpPr>
        <p:spPr bwMode="auto">
          <a:xfrm>
            <a:off x="2835155" y="3947495"/>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4</a:t>
            </a:r>
            <a:r>
              <a:rPr lang="fr-CA" sz="765" b="1" baseline="30000" noProof="0" dirty="0">
                <a:solidFill>
                  <a:schemeClr val="bg1"/>
                </a:solidFill>
                <a:latin typeface="+mn-lt"/>
              </a:rPr>
              <a:t>e</a:t>
            </a:r>
            <a:r>
              <a:rPr lang="fr-CA" sz="765" b="1" noProof="0" dirty="0">
                <a:solidFill>
                  <a:schemeClr val="bg1"/>
                </a:solidFill>
                <a:latin typeface="+mn-lt"/>
              </a:rPr>
              <a:t> (Puce niveau 3)</a:t>
            </a:r>
          </a:p>
        </p:txBody>
      </p:sp>
      <p:sp>
        <p:nvSpPr>
          <p:cNvPr id="17" name="Rectangle 16">
            <a:extLst>
              <a:ext uri="{FF2B5EF4-FFF2-40B4-BE49-F238E27FC236}">
                <a16:creationId xmlns:a16="http://schemas.microsoft.com/office/drawing/2014/main" id="{A02C90A4-BC46-44C2-8FC2-00F527AAA893}"/>
              </a:ext>
            </a:extLst>
          </p:cNvPr>
          <p:cNvSpPr/>
          <p:nvPr/>
        </p:nvSpPr>
        <p:spPr bwMode="auto">
          <a:xfrm>
            <a:off x="4894881" y="2494554"/>
            <a:ext cx="688500" cy="316800"/>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lnSpc>
                <a:spcPct val="90000"/>
              </a:lnSpc>
              <a:spcBef>
                <a:spcPts val="383"/>
              </a:spcBef>
            </a:pPr>
            <a:r>
              <a:rPr lang="fr-CA" sz="765" b="1" noProof="0" dirty="0">
                <a:solidFill>
                  <a:schemeClr val="bg1"/>
                </a:solidFill>
                <a:latin typeface="+mn-lt"/>
              </a:rPr>
              <a:t>Espacement </a:t>
            </a:r>
            <a:br>
              <a:rPr lang="fr-CA" sz="765" b="1" noProof="0" dirty="0">
                <a:solidFill>
                  <a:schemeClr val="bg1"/>
                </a:solidFill>
                <a:latin typeface="+mn-lt"/>
              </a:rPr>
            </a:br>
            <a:r>
              <a:rPr lang="fr-CA" sz="765" b="1" noProof="0" dirty="0">
                <a:solidFill>
                  <a:schemeClr val="bg1"/>
                </a:solidFill>
                <a:latin typeface="+mn-lt"/>
              </a:rPr>
              <a:t>avant </a:t>
            </a:r>
            <a:r>
              <a:rPr lang="fr-CA" sz="765" b="1" i="1" noProof="0" dirty="0">
                <a:solidFill>
                  <a:schemeClr val="bg1"/>
                </a:solidFill>
                <a:latin typeface="+mn-lt"/>
              </a:rPr>
              <a:t>(pt)</a:t>
            </a:r>
          </a:p>
        </p:txBody>
      </p:sp>
      <p:sp>
        <p:nvSpPr>
          <p:cNvPr id="19" name="ZoneTexte 18">
            <a:extLst>
              <a:ext uri="{FF2B5EF4-FFF2-40B4-BE49-F238E27FC236}">
                <a16:creationId xmlns:a16="http://schemas.microsoft.com/office/drawing/2014/main" id="{A6FA9CC9-C553-494D-B280-B286355794A0}"/>
              </a:ext>
            </a:extLst>
          </p:cNvPr>
          <p:cNvSpPr txBox="1"/>
          <p:nvPr/>
        </p:nvSpPr>
        <p:spPr>
          <a:xfrm>
            <a:off x="4896189" y="2918275"/>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18</a:t>
            </a:r>
          </a:p>
        </p:txBody>
      </p:sp>
      <p:sp>
        <p:nvSpPr>
          <p:cNvPr id="20" name="ZoneTexte 19">
            <a:extLst>
              <a:ext uri="{FF2B5EF4-FFF2-40B4-BE49-F238E27FC236}">
                <a16:creationId xmlns:a16="http://schemas.microsoft.com/office/drawing/2014/main" id="{4E18F701-47E9-41F1-90ED-1E59F468C61B}"/>
              </a:ext>
            </a:extLst>
          </p:cNvPr>
          <p:cNvSpPr txBox="1"/>
          <p:nvPr/>
        </p:nvSpPr>
        <p:spPr>
          <a:xfrm>
            <a:off x="4115802" y="3261350"/>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20</a:t>
            </a:r>
          </a:p>
        </p:txBody>
      </p:sp>
      <p:sp>
        <p:nvSpPr>
          <p:cNvPr id="21" name="ZoneTexte 20">
            <a:extLst>
              <a:ext uri="{FF2B5EF4-FFF2-40B4-BE49-F238E27FC236}">
                <a16:creationId xmlns:a16="http://schemas.microsoft.com/office/drawing/2014/main" id="{95856600-8078-48D2-A5B6-F281E1DCDEDF}"/>
              </a:ext>
            </a:extLst>
          </p:cNvPr>
          <p:cNvSpPr txBox="1"/>
          <p:nvPr/>
        </p:nvSpPr>
        <p:spPr>
          <a:xfrm>
            <a:off x="4896189" y="3261350"/>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14</a:t>
            </a:r>
          </a:p>
        </p:txBody>
      </p:sp>
      <p:sp>
        <p:nvSpPr>
          <p:cNvPr id="22" name="ZoneTexte 21">
            <a:extLst>
              <a:ext uri="{FF2B5EF4-FFF2-40B4-BE49-F238E27FC236}">
                <a16:creationId xmlns:a16="http://schemas.microsoft.com/office/drawing/2014/main" id="{01D7FA7A-40B4-4FD9-B2D3-E4475AE8E144}"/>
              </a:ext>
            </a:extLst>
          </p:cNvPr>
          <p:cNvSpPr txBox="1"/>
          <p:nvPr/>
        </p:nvSpPr>
        <p:spPr>
          <a:xfrm>
            <a:off x="4115802" y="3604426"/>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18</a:t>
            </a:r>
          </a:p>
        </p:txBody>
      </p:sp>
      <p:sp>
        <p:nvSpPr>
          <p:cNvPr id="23" name="ZoneTexte 22">
            <a:extLst>
              <a:ext uri="{FF2B5EF4-FFF2-40B4-BE49-F238E27FC236}">
                <a16:creationId xmlns:a16="http://schemas.microsoft.com/office/drawing/2014/main" id="{4DFEE6F8-8D33-4AC2-9842-026C34DEC26B}"/>
              </a:ext>
            </a:extLst>
          </p:cNvPr>
          <p:cNvSpPr txBox="1"/>
          <p:nvPr/>
        </p:nvSpPr>
        <p:spPr>
          <a:xfrm>
            <a:off x="4896189" y="3604426"/>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4</a:t>
            </a:r>
          </a:p>
        </p:txBody>
      </p:sp>
      <p:sp>
        <p:nvSpPr>
          <p:cNvPr id="24" name="ZoneTexte 23">
            <a:extLst>
              <a:ext uri="{FF2B5EF4-FFF2-40B4-BE49-F238E27FC236}">
                <a16:creationId xmlns:a16="http://schemas.microsoft.com/office/drawing/2014/main" id="{7F976C75-501C-4AA1-8D9C-20CD2F42562B}"/>
              </a:ext>
            </a:extLst>
          </p:cNvPr>
          <p:cNvSpPr txBox="1"/>
          <p:nvPr/>
        </p:nvSpPr>
        <p:spPr>
          <a:xfrm>
            <a:off x="4115802" y="3947501"/>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16</a:t>
            </a:r>
          </a:p>
        </p:txBody>
      </p:sp>
      <p:sp>
        <p:nvSpPr>
          <p:cNvPr id="25" name="ZoneTexte 24">
            <a:extLst>
              <a:ext uri="{FF2B5EF4-FFF2-40B4-BE49-F238E27FC236}">
                <a16:creationId xmlns:a16="http://schemas.microsoft.com/office/drawing/2014/main" id="{A193E7A2-D51A-4E3B-8E50-79DBC0C1F6F2}"/>
              </a:ext>
            </a:extLst>
          </p:cNvPr>
          <p:cNvSpPr txBox="1"/>
          <p:nvPr/>
        </p:nvSpPr>
        <p:spPr>
          <a:xfrm>
            <a:off x="4896189" y="3947501"/>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a:t>
            </a:r>
          </a:p>
        </p:txBody>
      </p:sp>
      <p:sp>
        <p:nvSpPr>
          <p:cNvPr id="27" name="Rectangle 26">
            <a:extLst>
              <a:ext uri="{FF2B5EF4-FFF2-40B4-BE49-F238E27FC236}">
                <a16:creationId xmlns:a16="http://schemas.microsoft.com/office/drawing/2014/main" id="{844F5843-CA78-4B1A-A792-18E6CBFFD2E9}"/>
              </a:ext>
            </a:extLst>
          </p:cNvPr>
          <p:cNvSpPr/>
          <p:nvPr/>
        </p:nvSpPr>
        <p:spPr bwMode="auto">
          <a:xfrm>
            <a:off x="2835155" y="2481667"/>
            <a:ext cx="1193531" cy="329688"/>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lnSpc>
                <a:spcPct val="90000"/>
              </a:lnSpc>
              <a:spcBef>
                <a:spcPts val="383"/>
              </a:spcBef>
            </a:pPr>
            <a:r>
              <a:rPr lang="fr-CA" sz="765" b="1" noProof="0" dirty="0">
                <a:solidFill>
                  <a:schemeClr val="bg1"/>
                </a:solidFill>
                <a:latin typeface="+mn-lt"/>
              </a:rPr>
              <a:t>Niveau</a:t>
            </a:r>
          </a:p>
        </p:txBody>
      </p:sp>
      <p:sp>
        <p:nvSpPr>
          <p:cNvPr id="28" name="Rectangle : coins arrondis 27">
            <a:extLst>
              <a:ext uri="{FF2B5EF4-FFF2-40B4-BE49-F238E27FC236}">
                <a16:creationId xmlns:a16="http://schemas.microsoft.com/office/drawing/2014/main" id="{26553027-13F1-4834-87CF-39544FDD3D35}"/>
              </a:ext>
            </a:extLst>
          </p:cNvPr>
          <p:cNvSpPr/>
          <p:nvPr/>
        </p:nvSpPr>
        <p:spPr bwMode="auto">
          <a:xfrm>
            <a:off x="5844881" y="2177682"/>
            <a:ext cx="1576012" cy="4013246"/>
          </a:xfrm>
          <a:prstGeom prst="roundRect">
            <a:avLst>
              <a:gd name="adj" fmla="val 2262"/>
            </a:avLst>
          </a:prstGeom>
          <a:noFill/>
          <a:ln w="28575">
            <a:solidFill>
              <a:schemeClr val="accent6"/>
            </a:solidFill>
          </a:ln>
        </p:spPr>
        <p:txBody>
          <a:bodyPr rot="0" spcFirstLastPara="0" vertOverflow="overflow" horzOverflow="overflow" vert="horz" wrap="square" lIns="114750" tIns="91800" rIns="114750" bIns="80325" numCol="1" spcCol="0" rtlCol="0" fromWordArt="0" anchor="t" anchorCtr="0" forceAA="0" compatLnSpc="1">
            <a:prstTxWarp prst="textNoShape">
              <a:avLst/>
            </a:prstTxWarp>
            <a:noAutofit/>
          </a:bodyPr>
          <a:lstStyle/>
          <a:p>
            <a:pPr algn="l">
              <a:spcBef>
                <a:spcPts val="383"/>
              </a:spcBef>
            </a:pPr>
            <a:r>
              <a:rPr lang="fr-CA" sz="1275" b="1" i="1" noProof="0" dirty="0">
                <a:solidFill>
                  <a:schemeClr val="tx1"/>
                </a:solidFill>
                <a:latin typeface="+mn-lt"/>
              </a:rPr>
              <a:t>Astuce</a:t>
            </a:r>
          </a:p>
        </p:txBody>
      </p:sp>
      <p:sp>
        <p:nvSpPr>
          <p:cNvPr id="29" name="Rectangle 28">
            <a:extLst>
              <a:ext uri="{FF2B5EF4-FFF2-40B4-BE49-F238E27FC236}">
                <a16:creationId xmlns:a16="http://schemas.microsoft.com/office/drawing/2014/main" id="{046C59F9-C9D7-4E15-8FD8-9C03BC624D85}"/>
              </a:ext>
            </a:extLst>
          </p:cNvPr>
          <p:cNvSpPr/>
          <p:nvPr/>
        </p:nvSpPr>
        <p:spPr>
          <a:xfrm>
            <a:off x="5934027" y="3063032"/>
            <a:ext cx="1399451" cy="504562"/>
          </a:xfrm>
          <a:prstGeom prst="rect">
            <a:avLst/>
          </a:prstGeom>
        </p:spPr>
        <p:txBody>
          <a:bodyPr wrap="square" lIns="0" rIns="0">
            <a:spAutoFit/>
          </a:bodyPr>
          <a:lstStyle/>
          <a:p>
            <a:pPr marL="0" indent="0">
              <a:spcBef>
                <a:spcPts val="383"/>
              </a:spcBef>
              <a:buSzPct val="110000"/>
              <a:buFont typeface="+mj-lt"/>
              <a:buNone/>
            </a:pPr>
            <a:r>
              <a:rPr lang="fr-CA" sz="893" kern="0" noProof="0" dirty="0">
                <a:solidFill>
                  <a:schemeClr val="tx1"/>
                </a:solidFill>
                <a:latin typeface="+mn-lt"/>
                <a:cs typeface="Arial" panose="020B0604020202020204" pitchFamily="34" charset="0"/>
              </a:rPr>
              <a:t>Dans le menu </a:t>
            </a:r>
            <a:r>
              <a:rPr lang="fr-CA" sz="893" b="1" kern="0" noProof="0" dirty="0">
                <a:solidFill>
                  <a:schemeClr val="tx1"/>
                </a:solidFill>
                <a:latin typeface="+mn-lt"/>
                <a:cs typeface="Arial" panose="020B0604020202020204" pitchFamily="34" charset="0"/>
              </a:rPr>
              <a:t>Accueil</a:t>
            </a:r>
            <a:r>
              <a:rPr lang="fr-CA" sz="893" kern="0" noProof="0" dirty="0">
                <a:solidFill>
                  <a:schemeClr val="tx1"/>
                </a:solidFill>
                <a:latin typeface="+mn-lt"/>
                <a:cs typeface="Arial" panose="020B0604020202020204" pitchFamily="34" charset="0"/>
              </a:rPr>
              <a:t>, </a:t>
            </a:r>
            <a:br>
              <a:rPr lang="fr-CA" sz="893" kern="0" noProof="0" dirty="0">
                <a:solidFill>
                  <a:schemeClr val="tx1"/>
                </a:solidFill>
                <a:latin typeface="+mn-lt"/>
                <a:cs typeface="Arial" panose="020B0604020202020204" pitchFamily="34" charset="0"/>
              </a:rPr>
            </a:br>
            <a:r>
              <a:rPr lang="fr-CA" sz="893" kern="0" noProof="0" dirty="0">
                <a:solidFill>
                  <a:schemeClr val="tx1"/>
                </a:solidFill>
                <a:latin typeface="+mn-lt"/>
                <a:cs typeface="Arial" panose="020B0604020202020204" pitchFamily="34" charset="0"/>
              </a:rPr>
              <a:t>utilisez ces boutons pour ajuster le niveau des puces</a:t>
            </a:r>
          </a:p>
        </p:txBody>
      </p:sp>
      <p:grpSp>
        <p:nvGrpSpPr>
          <p:cNvPr id="30" name="Groupe 29">
            <a:extLst>
              <a:ext uri="{FF2B5EF4-FFF2-40B4-BE49-F238E27FC236}">
                <a16:creationId xmlns:a16="http://schemas.microsoft.com/office/drawing/2014/main" id="{064C4578-DCF3-4743-88E0-FC143761A7C5}"/>
              </a:ext>
            </a:extLst>
          </p:cNvPr>
          <p:cNvGrpSpPr/>
          <p:nvPr/>
        </p:nvGrpSpPr>
        <p:grpSpPr>
          <a:xfrm>
            <a:off x="5934029" y="4165212"/>
            <a:ext cx="1392793" cy="335930"/>
            <a:chOff x="8586544" y="2751508"/>
            <a:chExt cx="2886696" cy="229043"/>
          </a:xfrm>
        </p:grpSpPr>
        <p:sp>
          <p:nvSpPr>
            <p:cNvPr id="31" name="Triangle isocèle 30">
              <a:extLst>
                <a:ext uri="{FF2B5EF4-FFF2-40B4-BE49-F238E27FC236}">
                  <a16:creationId xmlns:a16="http://schemas.microsoft.com/office/drawing/2014/main" id="{C6B931CC-18FE-4916-AAA9-105C9E8F939C}"/>
                </a:ext>
              </a:extLst>
            </p:cNvPr>
            <p:cNvSpPr/>
            <p:nvPr/>
          </p:nvSpPr>
          <p:spPr>
            <a:xfrm flipV="1">
              <a:off x="9791729" y="2751508"/>
              <a:ext cx="436827" cy="22904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126000" rtlCol="0" anchor="ctr"/>
            <a:lstStyle/>
            <a:p>
              <a:pPr algn="ctr">
                <a:spcBef>
                  <a:spcPts val="765"/>
                </a:spcBef>
              </a:pPr>
              <a:endParaRPr lang="fr-CA" sz="1148" noProof="0" dirty="0">
                <a:latin typeface="+mn-lt"/>
              </a:endParaRPr>
            </a:p>
          </p:txBody>
        </p:sp>
        <p:cxnSp>
          <p:nvCxnSpPr>
            <p:cNvPr id="32" name="Connecteur droit 31">
              <a:extLst>
                <a:ext uri="{FF2B5EF4-FFF2-40B4-BE49-F238E27FC236}">
                  <a16:creationId xmlns:a16="http://schemas.microsoft.com/office/drawing/2014/main" id="{BB952102-29E0-416F-9FCA-B5532E4CD136}"/>
                </a:ext>
              </a:extLst>
            </p:cNvPr>
            <p:cNvCxnSpPr>
              <a:cxnSpLocks/>
            </p:cNvCxnSpPr>
            <p:nvPr/>
          </p:nvCxnSpPr>
          <p:spPr>
            <a:xfrm>
              <a:off x="8586544" y="2751508"/>
              <a:ext cx="2886696" cy="648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B7E79808-0045-41E5-84C2-03DC18B2674D}"/>
              </a:ext>
            </a:extLst>
          </p:cNvPr>
          <p:cNvSpPr/>
          <p:nvPr/>
        </p:nvSpPr>
        <p:spPr>
          <a:xfrm>
            <a:off x="6408034" y="4541610"/>
            <a:ext cx="402148" cy="41175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latin typeface="+mn-lt"/>
            </a:endParaRPr>
          </a:p>
        </p:txBody>
      </p:sp>
      <p:pic>
        <p:nvPicPr>
          <p:cNvPr id="35" name="Image 34">
            <a:extLst>
              <a:ext uri="{FF2B5EF4-FFF2-40B4-BE49-F238E27FC236}">
                <a16:creationId xmlns:a16="http://schemas.microsoft.com/office/drawing/2014/main" id="{34457280-8B95-4B04-BA09-F7178E8ACA58}"/>
              </a:ext>
            </a:extLst>
          </p:cNvPr>
          <p:cNvPicPr>
            <a:picLocks noChangeAspect="1"/>
          </p:cNvPicPr>
          <p:nvPr/>
        </p:nvPicPr>
        <p:blipFill>
          <a:blip r:embed="rId4"/>
          <a:stretch>
            <a:fillRect/>
          </a:stretch>
        </p:blipFill>
        <p:spPr>
          <a:xfrm>
            <a:off x="6394489" y="5728275"/>
            <a:ext cx="368546" cy="176645"/>
          </a:xfrm>
          <a:prstGeom prst="rect">
            <a:avLst/>
          </a:prstGeom>
        </p:spPr>
      </p:pic>
      <p:sp>
        <p:nvSpPr>
          <p:cNvPr id="36" name="Rectangle 35">
            <a:extLst>
              <a:ext uri="{FF2B5EF4-FFF2-40B4-BE49-F238E27FC236}">
                <a16:creationId xmlns:a16="http://schemas.microsoft.com/office/drawing/2014/main" id="{55EB7588-47C4-4D2E-91B4-B87DAB74815D}"/>
              </a:ext>
            </a:extLst>
          </p:cNvPr>
          <p:cNvSpPr/>
          <p:nvPr/>
        </p:nvSpPr>
        <p:spPr bwMode="auto">
          <a:xfrm>
            <a:off x="2835155" y="4290569"/>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5</a:t>
            </a:r>
            <a:r>
              <a:rPr lang="fr-CA" sz="765" b="1" baseline="30000" noProof="0" dirty="0">
                <a:solidFill>
                  <a:schemeClr val="bg1"/>
                </a:solidFill>
                <a:latin typeface="+mn-lt"/>
              </a:rPr>
              <a:t>e</a:t>
            </a:r>
            <a:r>
              <a:rPr lang="fr-CA" sz="765" b="1" baseline="0" noProof="0" dirty="0">
                <a:solidFill>
                  <a:schemeClr val="bg1"/>
                </a:solidFill>
                <a:latin typeface="+mn-lt"/>
              </a:rPr>
              <a:t> (Puce avec chiffre)</a:t>
            </a:r>
          </a:p>
        </p:txBody>
      </p:sp>
      <p:sp>
        <p:nvSpPr>
          <p:cNvPr id="37" name="ZoneTexte 36">
            <a:extLst>
              <a:ext uri="{FF2B5EF4-FFF2-40B4-BE49-F238E27FC236}">
                <a16:creationId xmlns:a16="http://schemas.microsoft.com/office/drawing/2014/main" id="{32BECB43-DC4E-45A1-BDFA-EF1F6DF030B2}"/>
              </a:ext>
            </a:extLst>
          </p:cNvPr>
          <p:cNvSpPr txBox="1"/>
          <p:nvPr/>
        </p:nvSpPr>
        <p:spPr>
          <a:xfrm>
            <a:off x="4115802" y="4290576"/>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20</a:t>
            </a:r>
          </a:p>
        </p:txBody>
      </p:sp>
      <p:sp>
        <p:nvSpPr>
          <p:cNvPr id="38" name="ZoneTexte 37">
            <a:extLst>
              <a:ext uri="{FF2B5EF4-FFF2-40B4-BE49-F238E27FC236}">
                <a16:creationId xmlns:a16="http://schemas.microsoft.com/office/drawing/2014/main" id="{8279E373-EE2D-4B11-92B9-C17CC0E4738F}"/>
              </a:ext>
            </a:extLst>
          </p:cNvPr>
          <p:cNvSpPr txBox="1"/>
          <p:nvPr/>
        </p:nvSpPr>
        <p:spPr>
          <a:xfrm>
            <a:off x="4896189" y="4290576"/>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14</a:t>
            </a:r>
          </a:p>
        </p:txBody>
      </p:sp>
      <p:sp>
        <p:nvSpPr>
          <p:cNvPr id="39" name="Rectangle 38">
            <a:extLst>
              <a:ext uri="{FF2B5EF4-FFF2-40B4-BE49-F238E27FC236}">
                <a16:creationId xmlns:a16="http://schemas.microsoft.com/office/drawing/2014/main" id="{8A53A5D2-7A6F-406E-96A1-AA4C11F2A52B}"/>
              </a:ext>
            </a:extLst>
          </p:cNvPr>
          <p:cNvSpPr/>
          <p:nvPr/>
        </p:nvSpPr>
        <p:spPr bwMode="auto">
          <a:xfrm>
            <a:off x="2835155" y="4633643"/>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6</a:t>
            </a:r>
            <a:r>
              <a:rPr lang="fr-CA" sz="765" b="1" baseline="30000" noProof="0" dirty="0">
                <a:solidFill>
                  <a:schemeClr val="bg1"/>
                </a:solidFill>
                <a:latin typeface="+mn-lt"/>
              </a:rPr>
              <a:t>e</a:t>
            </a:r>
            <a:r>
              <a:rPr lang="fr-CA" sz="765" b="1" baseline="0" noProof="0" dirty="0">
                <a:solidFill>
                  <a:schemeClr val="bg1"/>
                </a:solidFill>
                <a:latin typeface="+mn-lt"/>
              </a:rPr>
              <a:t> (Puce avec lettre)</a:t>
            </a:r>
            <a:endParaRPr lang="fr-CA" sz="765" b="1" noProof="0" dirty="0">
              <a:solidFill>
                <a:schemeClr val="bg1"/>
              </a:solidFill>
              <a:latin typeface="+mn-lt"/>
            </a:endParaRPr>
          </a:p>
        </p:txBody>
      </p:sp>
      <p:sp>
        <p:nvSpPr>
          <p:cNvPr id="40" name="ZoneTexte 39">
            <a:extLst>
              <a:ext uri="{FF2B5EF4-FFF2-40B4-BE49-F238E27FC236}">
                <a16:creationId xmlns:a16="http://schemas.microsoft.com/office/drawing/2014/main" id="{FFF4A3AA-E36D-48E5-A9E4-823CCE9BB5E9}"/>
              </a:ext>
            </a:extLst>
          </p:cNvPr>
          <p:cNvSpPr txBox="1"/>
          <p:nvPr/>
        </p:nvSpPr>
        <p:spPr>
          <a:xfrm>
            <a:off x="4115802" y="4633652"/>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18</a:t>
            </a:r>
          </a:p>
        </p:txBody>
      </p:sp>
      <p:sp>
        <p:nvSpPr>
          <p:cNvPr id="41" name="ZoneTexte 40">
            <a:extLst>
              <a:ext uri="{FF2B5EF4-FFF2-40B4-BE49-F238E27FC236}">
                <a16:creationId xmlns:a16="http://schemas.microsoft.com/office/drawing/2014/main" id="{591A3080-8EA7-4F3C-9B9E-C6CE39DC1353}"/>
              </a:ext>
            </a:extLst>
          </p:cNvPr>
          <p:cNvSpPr txBox="1"/>
          <p:nvPr/>
        </p:nvSpPr>
        <p:spPr>
          <a:xfrm>
            <a:off x="4896189" y="4633652"/>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4</a:t>
            </a:r>
          </a:p>
        </p:txBody>
      </p:sp>
      <p:sp>
        <p:nvSpPr>
          <p:cNvPr id="46" name="Rectangle 45">
            <a:extLst>
              <a:ext uri="{FF2B5EF4-FFF2-40B4-BE49-F238E27FC236}">
                <a16:creationId xmlns:a16="http://schemas.microsoft.com/office/drawing/2014/main" id="{6A3AE907-8BD1-49A7-A012-53B3450DFDB4}"/>
              </a:ext>
            </a:extLst>
          </p:cNvPr>
          <p:cNvSpPr/>
          <p:nvPr/>
        </p:nvSpPr>
        <p:spPr bwMode="auto">
          <a:xfrm>
            <a:off x="2835155" y="4976717"/>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marL="0" marR="0" lvl="0" indent="0" algn="l" defTabSz="582930" rtl="0" eaLnBrk="1" fontAlgn="auto" latinLnBrk="0" hangingPunct="1">
              <a:lnSpc>
                <a:spcPct val="100000"/>
              </a:lnSpc>
              <a:spcBef>
                <a:spcPts val="383"/>
              </a:spcBef>
              <a:spcAft>
                <a:spcPts val="0"/>
              </a:spcAft>
              <a:buClrTx/>
              <a:buSzTx/>
              <a:buFontTx/>
              <a:buNone/>
              <a:tabLst/>
              <a:defRPr/>
            </a:pPr>
            <a:r>
              <a:rPr lang="fr-CA" sz="765" b="1" noProof="0" dirty="0">
                <a:solidFill>
                  <a:schemeClr val="bg1"/>
                </a:solidFill>
                <a:latin typeface="+mn-lt"/>
              </a:rPr>
              <a:t>7</a:t>
            </a:r>
            <a:r>
              <a:rPr lang="fr-CA" sz="765" b="1" baseline="30000" noProof="0" dirty="0">
                <a:solidFill>
                  <a:schemeClr val="bg1"/>
                </a:solidFill>
                <a:latin typeface="+mn-lt"/>
              </a:rPr>
              <a:t>e</a:t>
            </a:r>
            <a:r>
              <a:rPr lang="fr-CA" sz="765" b="1" baseline="0" noProof="0" dirty="0">
                <a:solidFill>
                  <a:schemeClr val="bg1"/>
                </a:solidFill>
                <a:latin typeface="+mn-lt"/>
              </a:rPr>
              <a:t> (Titre de paragraphe)</a:t>
            </a:r>
            <a:endParaRPr lang="fr-CA" sz="765" b="1" noProof="0" dirty="0">
              <a:solidFill>
                <a:schemeClr val="bg1"/>
              </a:solidFill>
              <a:latin typeface="+mn-lt"/>
            </a:endParaRPr>
          </a:p>
        </p:txBody>
      </p:sp>
      <p:sp>
        <p:nvSpPr>
          <p:cNvPr id="47" name="ZoneTexte 46">
            <a:extLst>
              <a:ext uri="{FF2B5EF4-FFF2-40B4-BE49-F238E27FC236}">
                <a16:creationId xmlns:a16="http://schemas.microsoft.com/office/drawing/2014/main" id="{129CB23E-365E-4CDA-8563-62E0CF73DDB0}"/>
              </a:ext>
            </a:extLst>
          </p:cNvPr>
          <p:cNvSpPr txBox="1"/>
          <p:nvPr/>
        </p:nvSpPr>
        <p:spPr>
          <a:xfrm>
            <a:off x="4115802" y="4976727"/>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24</a:t>
            </a:r>
          </a:p>
        </p:txBody>
      </p:sp>
      <p:sp>
        <p:nvSpPr>
          <p:cNvPr id="48" name="ZoneTexte 47">
            <a:extLst>
              <a:ext uri="{FF2B5EF4-FFF2-40B4-BE49-F238E27FC236}">
                <a16:creationId xmlns:a16="http://schemas.microsoft.com/office/drawing/2014/main" id="{4F5F5DC2-B2B6-4843-928A-BC195067A76A}"/>
              </a:ext>
            </a:extLst>
          </p:cNvPr>
          <p:cNvSpPr txBox="1"/>
          <p:nvPr/>
        </p:nvSpPr>
        <p:spPr>
          <a:xfrm>
            <a:off x="4896189" y="4976727"/>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20</a:t>
            </a:r>
          </a:p>
        </p:txBody>
      </p:sp>
      <p:sp>
        <p:nvSpPr>
          <p:cNvPr id="50" name="Rectangle 49">
            <a:extLst>
              <a:ext uri="{FF2B5EF4-FFF2-40B4-BE49-F238E27FC236}">
                <a16:creationId xmlns:a16="http://schemas.microsoft.com/office/drawing/2014/main" id="{601BD018-435C-45EE-BC14-7FBA90CF9803}"/>
              </a:ext>
            </a:extLst>
          </p:cNvPr>
          <p:cNvSpPr/>
          <p:nvPr/>
        </p:nvSpPr>
        <p:spPr bwMode="auto">
          <a:xfrm>
            <a:off x="2835155" y="5319791"/>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marL="0" marR="0" lvl="0" indent="0" algn="l" defTabSz="582930" rtl="0" eaLnBrk="1" fontAlgn="auto" latinLnBrk="0" hangingPunct="1">
              <a:lnSpc>
                <a:spcPct val="100000"/>
              </a:lnSpc>
              <a:spcBef>
                <a:spcPts val="383"/>
              </a:spcBef>
              <a:spcAft>
                <a:spcPts val="0"/>
              </a:spcAft>
              <a:buClrTx/>
              <a:buSzTx/>
              <a:buFontTx/>
              <a:buNone/>
              <a:tabLst/>
              <a:defRPr/>
            </a:pPr>
            <a:r>
              <a:rPr lang="fr-CA" sz="765" b="1" noProof="0" dirty="0">
                <a:solidFill>
                  <a:schemeClr val="bg1"/>
                </a:solidFill>
                <a:latin typeface="+mn-lt"/>
              </a:rPr>
              <a:t>8</a:t>
            </a:r>
            <a:r>
              <a:rPr lang="fr-CA" sz="765" b="1" baseline="30000" noProof="0" dirty="0">
                <a:solidFill>
                  <a:schemeClr val="bg1"/>
                </a:solidFill>
                <a:latin typeface="+mn-lt"/>
              </a:rPr>
              <a:t>e</a:t>
            </a:r>
            <a:r>
              <a:rPr lang="fr-CA" sz="765" b="1" baseline="0" noProof="0" dirty="0">
                <a:solidFill>
                  <a:schemeClr val="bg1"/>
                </a:solidFill>
                <a:latin typeface="+mn-lt"/>
              </a:rPr>
              <a:t> (2</a:t>
            </a:r>
            <a:r>
              <a:rPr lang="fr-CA" sz="765" b="1" baseline="30000" noProof="0" dirty="0">
                <a:solidFill>
                  <a:schemeClr val="bg1"/>
                </a:solidFill>
                <a:latin typeface="+mn-lt"/>
              </a:rPr>
              <a:t>e</a:t>
            </a:r>
            <a:r>
              <a:rPr lang="fr-CA" sz="765" b="1" baseline="0" noProof="0" dirty="0">
                <a:solidFill>
                  <a:schemeClr val="bg1"/>
                </a:solidFill>
                <a:latin typeface="+mn-lt"/>
              </a:rPr>
              <a:t> option sans puce)</a:t>
            </a:r>
            <a:endParaRPr lang="fr-CA" sz="765" b="1" noProof="0" dirty="0">
              <a:solidFill>
                <a:schemeClr val="bg1"/>
              </a:solidFill>
              <a:latin typeface="+mn-lt"/>
            </a:endParaRPr>
          </a:p>
        </p:txBody>
      </p:sp>
      <p:sp>
        <p:nvSpPr>
          <p:cNvPr id="51" name="ZoneTexte 50">
            <a:extLst>
              <a:ext uri="{FF2B5EF4-FFF2-40B4-BE49-F238E27FC236}">
                <a16:creationId xmlns:a16="http://schemas.microsoft.com/office/drawing/2014/main" id="{64AC6469-AD0E-41E8-82D5-03BAD4244BC9}"/>
              </a:ext>
            </a:extLst>
          </p:cNvPr>
          <p:cNvSpPr txBox="1"/>
          <p:nvPr/>
        </p:nvSpPr>
        <p:spPr>
          <a:xfrm>
            <a:off x="4115802" y="5319802"/>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20</a:t>
            </a:r>
          </a:p>
        </p:txBody>
      </p:sp>
      <p:sp>
        <p:nvSpPr>
          <p:cNvPr id="52" name="ZoneTexte 51">
            <a:extLst>
              <a:ext uri="{FF2B5EF4-FFF2-40B4-BE49-F238E27FC236}">
                <a16:creationId xmlns:a16="http://schemas.microsoft.com/office/drawing/2014/main" id="{EA27A2CB-6089-4B09-BB7B-1C1135803768}"/>
              </a:ext>
            </a:extLst>
          </p:cNvPr>
          <p:cNvSpPr txBox="1"/>
          <p:nvPr/>
        </p:nvSpPr>
        <p:spPr>
          <a:xfrm>
            <a:off x="4896189" y="5319802"/>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8</a:t>
            </a:r>
          </a:p>
        </p:txBody>
      </p:sp>
      <p:sp>
        <p:nvSpPr>
          <p:cNvPr id="53" name="Rectangle 52">
            <a:extLst>
              <a:ext uri="{FF2B5EF4-FFF2-40B4-BE49-F238E27FC236}">
                <a16:creationId xmlns:a16="http://schemas.microsoft.com/office/drawing/2014/main" id="{E101F505-8ACF-4D65-AAA8-97E55EEA6089}"/>
              </a:ext>
            </a:extLst>
          </p:cNvPr>
          <p:cNvSpPr/>
          <p:nvPr/>
        </p:nvSpPr>
        <p:spPr bwMode="auto">
          <a:xfrm>
            <a:off x="2835155" y="5662870"/>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9</a:t>
            </a:r>
            <a:r>
              <a:rPr lang="fr-CA" sz="765" b="1" baseline="30000" noProof="0" dirty="0">
                <a:solidFill>
                  <a:schemeClr val="bg1"/>
                </a:solidFill>
                <a:latin typeface="+mn-lt"/>
              </a:rPr>
              <a:t>e</a:t>
            </a:r>
            <a:r>
              <a:rPr lang="fr-CA" sz="765" b="1" baseline="0" noProof="0" dirty="0">
                <a:solidFill>
                  <a:schemeClr val="bg1"/>
                </a:solidFill>
                <a:latin typeface="+mn-lt"/>
              </a:rPr>
              <a:t> (Identique au 3</a:t>
            </a:r>
            <a:r>
              <a:rPr lang="fr-CA" sz="765" b="1" baseline="30000" noProof="0" dirty="0">
                <a:solidFill>
                  <a:schemeClr val="bg1"/>
                </a:solidFill>
                <a:latin typeface="+mn-lt"/>
              </a:rPr>
              <a:t>e</a:t>
            </a:r>
            <a:r>
              <a:rPr lang="fr-CA" sz="765" b="1" baseline="0" noProof="0" dirty="0">
                <a:solidFill>
                  <a:schemeClr val="bg1"/>
                </a:solidFill>
                <a:latin typeface="+mn-lt"/>
              </a:rPr>
              <a:t> niveau)</a:t>
            </a:r>
            <a:endParaRPr lang="fr-CA" sz="765" b="1" noProof="0" dirty="0">
              <a:solidFill>
                <a:schemeClr val="bg1"/>
              </a:solidFill>
              <a:latin typeface="+mn-lt"/>
            </a:endParaRPr>
          </a:p>
        </p:txBody>
      </p:sp>
      <p:sp>
        <p:nvSpPr>
          <p:cNvPr id="54" name="ZoneTexte 53">
            <a:extLst>
              <a:ext uri="{FF2B5EF4-FFF2-40B4-BE49-F238E27FC236}">
                <a16:creationId xmlns:a16="http://schemas.microsoft.com/office/drawing/2014/main" id="{B641A8B9-D739-4C68-BB6A-A06FC384F935}"/>
              </a:ext>
            </a:extLst>
          </p:cNvPr>
          <p:cNvSpPr txBox="1"/>
          <p:nvPr/>
        </p:nvSpPr>
        <p:spPr>
          <a:xfrm>
            <a:off x="4115802" y="5662876"/>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18</a:t>
            </a:r>
          </a:p>
        </p:txBody>
      </p:sp>
      <p:sp>
        <p:nvSpPr>
          <p:cNvPr id="55" name="ZoneTexte 54">
            <a:extLst>
              <a:ext uri="{FF2B5EF4-FFF2-40B4-BE49-F238E27FC236}">
                <a16:creationId xmlns:a16="http://schemas.microsoft.com/office/drawing/2014/main" id="{E1BE7A19-0AA4-47E7-8887-2E9328B92F7A}"/>
              </a:ext>
            </a:extLst>
          </p:cNvPr>
          <p:cNvSpPr txBox="1"/>
          <p:nvPr/>
        </p:nvSpPr>
        <p:spPr>
          <a:xfrm>
            <a:off x="4896189" y="5662876"/>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4</a:t>
            </a:r>
          </a:p>
        </p:txBody>
      </p:sp>
    </p:spTree>
    <p:extLst>
      <p:ext uri="{BB962C8B-B14F-4D97-AF65-F5344CB8AC3E}">
        <p14:creationId xmlns:p14="http://schemas.microsoft.com/office/powerpoint/2010/main" val="791977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Outils de vérification de page pCHECK">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81BBC439-43EE-46FE-BFE0-A8936FFA9320}"/>
              </a:ext>
            </a:extLst>
          </p:cNvPr>
          <p:cNvGraphicFramePr>
            <a:graphicFrameLocks noGrp="1"/>
          </p:cNvGraphicFramePr>
          <p:nvPr>
            <p:extLst>
              <p:ext uri="{D42A27DB-BD31-4B8C-83A1-F6EECF244321}">
                <p14:modId xmlns:p14="http://schemas.microsoft.com/office/powerpoint/2010/main" val="822935261"/>
              </p:ext>
            </p:extLst>
          </p:nvPr>
        </p:nvGraphicFramePr>
        <p:xfrm>
          <a:off x="1597472" y="3782872"/>
          <a:ext cx="5913032" cy="5702400"/>
        </p:xfrm>
        <a:graphic>
          <a:graphicData uri="http://schemas.openxmlformats.org/drawingml/2006/table">
            <a:tbl>
              <a:tblPr bandRow="1">
                <a:tableStyleId>{5C22544A-7EE6-4342-B048-85BDC9FD1C3A}</a:tableStyleId>
              </a:tblPr>
              <a:tblGrid>
                <a:gridCol w="441687">
                  <a:extLst>
                    <a:ext uri="{9D8B030D-6E8A-4147-A177-3AD203B41FA5}">
                      <a16:colId xmlns:a16="http://schemas.microsoft.com/office/drawing/2014/main" val="3205415789"/>
                    </a:ext>
                  </a:extLst>
                </a:gridCol>
                <a:gridCol w="5471344">
                  <a:extLst>
                    <a:ext uri="{9D8B030D-6E8A-4147-A177-3AD203B41FA5}">
                      <a16:colId xmlns:a16="http://schemas.microsoft.com/office/drawing/2014/main" val="2324330360"/>
                    </a:ext>
                  </a:extLst>
                </a:gridCol>
              </a:tblGrid>
              <a:tr h="950400">
                <a:tc>
                  <a:txBody>
                    <a:bodyPr/>
                    <a:lstStyle/>
                    <a:p>
                      <a:pPr algn="ctr"/>
                      <a:r>
                        <a:rPr lang="fr-CA" sz="2300" b="1" noProof="0" dirty="0">
                          <a:solidFill>
                            <a:schemeClr val="tx1"/>
                          </a:solidFill>
                        </a:rPr>
                        <a:t>3</a:t>
                      </a:r>
                    </a:p>
                  </a:txBody>
                  <a:tcPr marL="58293" marR="58293" marT="67056" marB="67056"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300" b="1" noProof="0" dirty="0">
                          <a:solidFill>
                            <a:schemeClr val="tx1"/>
                          </a:solidFill>
                          <a:latin typeface="+mn-lt"/>
                          <a:cs typeface="Arial"/>
                        </a:rPr>
                        <a:t>Simplicité : </a:t>
                      </a:r>
                      <a:r>
                        <a:rPr lang="fr-CA" sz="2300" noProof="0" dirty="0">
                          <a:solidFill>
                            <a:schemeClr val="tx1"/>
                          </a:solidFill>
                          <a:latin typeface="+mn-lt"/>
                          <a:cs typeface="Arial"/>
                        </a:rPr>
                        <a:t>Pouvez-vous </a:t>
                      </a:r>
                      <a:r>
                        <a:rPr lang="fr-CA" sz="2300" b="1" noProof="0" dirty="0">
                          <a:solidFill>
                            <a:schemeClr val="tx1"/>
                          </a:solidFill>
                          <a:latin typeface="+mn-lt"/>
                          <a:cs typeface="Arial"/>
                        </a:rPr>
                        <a:t>enlever de l’information </a:t>
                      </a:r>
                      <a:r>
                        <a:rPr lang="fr-CA" sz="2300" noProof="0" dirty="0">
                          <a:solidFill>
                            <a:schemeClr val="tx1"/>
                          </a:solidFill>
                          <a:latin typeface="+mn-lt"/>
                          <a:cs typeface="Arial"/>
                        </a:rPr>
                        <a:t>sans diluer vos points importants? </a:t>
                      </a:r>
                      <a:br>
                        <a:rPr lang="fr-CA" sz="2300" noProof="0" dirty="0">
                          <a:solidFill>
                            <a:schemeClr val="tx1"/>
                          </a:solidFill>
                          <a:latin typeface="+mn-lt"/>
                          <a:cs typeface="Arial"/>
                        </a:rPr>
                      </a:br>
                      <a:r>
                        <a:rPr lang="fr-CA" sz="2300" noProof="0" dirty="0">
                          <a:solidFill>
                            <a:schemeClr val="tx1"/>
                          </a:solidFill>
                          <a:latin typeface="+mn-lt"/>
                          <a:cs typeface="Arial"/>
                        </a:rPr>
                        <a:t>Ou faire 2 pages avec une?</a:t>
                      </a:r>
                    </a:p>
                  </a:txBody>
                  <a:tcPr marL="91800" marR="91800" marT="67056" marB="67056" anchor="ctr">
                    <a:solidFill>
                      <a:schemeClr val="bg1">
                        <a:lumMod val="95000"/>
                      </a:schemeClr>
                    </a:solidFill>
                  </a:tcPr>
                </a:tc>
                <a:extLst>
                  <a:ext uri="{0D108BD9-81ED-4DB2-BD59-A6C34878D82A}">
                    <a16:rowId xmlns:a16="http://schemas.microsoft.com/office/drawing/2014/main" val="705998111"/>
                  </a:ext>
                </a:extLst>
              </a:tr>
              <a:tr h="950400">
                <a:tc>
                  <a:txBody>
                    <a:bodyPr/>
                    <a:lstStyle/>
                    <a:p>
                      <a:pPr algn="ctr"/>
                      <a:r>
                        <a:rPr lang="fr-CA" sz="2300" b="1" noProof="0" dirty="0">
                          <a:solidFill>
                            <a:schemeClr val="tx1"/>
                          </a:solidFill>
                        </a:rPr>
                        <a:t>4</a:t>
                      </a:r>
                    </a:p>
                  </a:txBody>
                  <a:tcPr marL="58293" marR="58293" marT="67056" marB="67056"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300" b="1" noProof="0" dirty="0">
                          <a:solidFill>
                            <a:schemeClr val="tx1"/>
                          </a:solidFill>
                          <a:latin typeface="+mn-lt"/>
                          <a:cs typeface="Arial"/>
                        </a:rPr>
                        <a:t>Chunking : </a:t>
                      </a:r>
                      <a:r>
                        <a:rPr lang="fr-CA" sz="2300" b="0" noProof="0" dirty="0">
                          <a:solidFill>
                            <a:schemeClr val="tx1"/>
                          </a:solidFill>
                          <a:latin typeface="+mn-lt"/>
                          <a:cs typeface="Arial"/>
                        </a:rPr>
                        <a:t>Avez-vous </a:t>
                      </a:r>
                      <a:r>
                        <a:rPr lang="fr-CA" sz="2300" b="1" noProof="0" dirty="0">
                          <a:solidFill>
                            <a:schemeClr val="tx1"/>
                          </a:solidFill>
                          <a:latin typeface="+mn-lt"/>
                          <a:cs typeface="Arial"/>
                        </a:rPr>
                        <a:t>regroupé visuellement </a:t>
                      </a:r>
                      <a:r>
                        <a:rPr lang="fr-CA" sz="2300" b="0" noProof="0" dirty="0">
                          <a:solidFill>
                            <a:schemeClr val="tx1"/>
                          </a:solidFill>
                          <a:latin typeface="+mn-lt"/>
                          <a:cs typeface="Arial"/>
                        </a:rPr>
                        <a:t>les informations qui ont un lien entre elles?</a:t>
                      </a:r>
                      <a:endParaRPr lang="fr-CA" sz="2300" noProof="0" dirty="0">
                        <a:solidFill>
                          <a:schemeClr val="tx1"/>
                        </a:solidFill>
                        <a:latin typeface="+mn-lt"/>
                        <a:cs typeface="Arial"/>
                      </a:endParaRPr>
                    </a:p>
                  </a:txBody>
                  <a:tcPr marL="91800" marR="91800" marT="67056" marB="67056" anchor="ctr">
                    <a:solidFill>
                      <a:schemeClr val="bg1">
                        <a:lumMod val="95000"/>
                      </a:schemeClr>
                    </a:solidFill>
                  </a:tcPr>
                </a:tc>
                <a:extLst>
                  <a:ext uri="{0D108BD9-81ED-4DB2-BD59-A6C34878D82A}">
                    <a16:rowId xmlns:a16="http://schemas.microsoft.com/office/drawing/2014/main" val="1104613774"/>
                  </a:ext>
                </a:extLst>
              </a:tr>
              <a:tr h="950400">
                <a:tc>
                  <a:txBody>
                    <a:bodyPr/>
                    <a:lstStyle/>
                    <a:p>
                      <a:pPr algn="ctr"/>
                      <a:r>
                        <a:rPr lang="fr-CA" sz="2300" b="1" noProof="0" dirty="0">
                          <a:solidFill>
                            <a:schemeClr val="tx1"/>
                          </a:solidFill>
                        </a:rPr>
                        <a:t>5</a:t>
                      </a:r>
                    </a:p>
                  </a:txBody>
                  <a:tcPr marL="58293" marR="58293" marT="67056" marB="67056"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300" b="1" noProof="0" dirty="0">
                          <a:solidFill>
                            <a:schemeClr val="tx1"/>
                          </a:solidFill>
                          <a:latin typeface="+mn-lt"/>
                          <a:cs typeface="Arial"/>
                        </a:rPr>
                        <a:t>Mise en page : </a:t>
                      </a:r>
                      <a:r>
                        <a:rPr lang="fr-CA" sz="2300" noProof="0" dirty="0">
                          <a:solidFill>
                            <a:schemeClr val="tx1"/>
                          </a:solidFill>
                          <a:latin typeface="+mn-lt"/>
                          <a:cs typeface="Arial"/>
                        </a:rPr>
                        <a:t>La disposition de votre page est-elle </a:t>
                      </a:r>
                      <a:r>
                        <a:rPr lang="fr-CA" sz="2300" b="1" noProof="0" dirty="0">
                          <a:solidFill>
                            <a:schemeClr val="tx1"/>
                          </a:solidFill>
                          <a:latin typeface="+mn-lt"/>
                          <a:cs typeface="Arial"/>
                        </a:rPr>
                        <a:t>intuitive,</a:t>
                      </a:r>
                      <a:r>
                        <a:rPr lang="fr-CA" sz="2300" b="0" noProof="0" dirty="0">
                          <a:solidFill>
                            <a:schemeClr val="tx1"/>
                          </a:solidFill>
                          <a:latin typeface="+mn-lt"/>
                          <a:cs typeface="Arial"/>
                        </a:rPr>
                        <a:t> soit par ses blocs verticaux </a:t>
                      </a:r>
                      <a:br>
                        <a:rPr lang="fr-CA" sz="2300" b="0" noProof="0" dirty="0">
                          <a:solidFill>
                            <a:schemeClr val="tx1"/>
                          </a:solidFill>
                          <a:latin typeface="+mn-lt"/>
                          <a:cs typeface="Arial"/>
                        </a:rPr>
                      </a:br>
                      <a:r>
                        <a:rPr lang="fr-CA" sz="2300" b="0" noProof="0" dirty="0">
                          <a:solidFill>
                            <a:schemeClr val="tx1"/>
                          </a:solidFill>
                          <a:latin typeface="+mn-lt"/>
                          <a:cs typeface="Arial"/>
                        </a:rPr>
                        <a:t>ou horizontaux, ou son optimisation gauche/droite?</a:t>
                      </a:r>
                      <a:endParaRPr lang="fr-CA" sz="2300" noProof="0" dirty="0">
                        <a:solidFill>
                          <a:schemeClr val="tx1"/>
                        </a:solidFill>
                        <a:latin typeface="+mn-lt"/>
                        <a:cs typeface="Arial"/>
                      </a:endParaRPr>
                    </a:p>
                  </a:txBody>
                  <a:tcPr marL="91800" marR="22950" marT="67056" marB="67056" anchor="ctr">
                    <a:solidFill>
                      <a:schemeClr val="bg1">
                        <a:lumMod val="95000"/>
                      </a:schemeClr>
                    </a:solidFill>
                  </a:tcPr>
                </a:tc>
                <a:extLst>
                  <a:ext uri="{0D108BD9-81ED-4DB2-BD59-A6C34878D82A}">
                    <a16:rowId xmlns:a16="http://schemas.microsoft.com/office/drawing/2014/main" val="2220534314"/>
                  </a:ext>
                </a:extLst>
              </a:tr>
              <a:tr h="950400">
                <a:tc>
                  <a:txBody>
                    <a:bodyPr/>
                    <a:lstStyle/>
                    <a:p>
                      <a:pPr algn="ctr"/>
                      <a:r>
                        <a:rPr lang="fr-CA" sz="2300" b="1" noProof="0" dirty="0">
                          <a:solidFill>
                            <a:schemeClr val="tx1"/>
                          </a:solidFill>
                        </a:rPr>
                        <a:t>6</a:t>
                      </a:r>
                    </a:p>
                  </a:txBody>
                  <a:tcPr marL="58293" marR="58293" marT="67056" marB="67056"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300" b="1" noProof="0" dirty="0">
                          <a:solidFill>
                            <a:schemeClr val="tx1"/>
                          </a:solidFill>
                          <a:latin typeface="+mn-lt"/>
                          <a:cs typeface="Arial"/>
                        </a:rPr>
                        <a:t>Contraste et hiérarchie : </a:t>
                      </a:r>
                      <a:r>
                        <a:rPr lang="fr-CA" sz="2300" noProof="0" dirty="0">
                          <a:solidFill>
                            <a:schemeClr val="tx1"/>
                          </a:solidFill>
                          <a:latin typeface="+mn-lt"/>
                          <a:cs typeface="Arial"/>
                        </a:rPr>
                        <a:t>Utilisez-vous la </a:t>
                      </a:r>
                      <a:r>
                        <a:rPr lang="fr-CA" sz="2300" b="1" noProof="0" dirty="0">
                          <a:solidFill>
                            <a:schemeClr val="tx1"/>
                          </a:solidFill>
                          <a:latin typeface="+mn-lt"/>
                          <a:cs typeface="Arial"/>
                        </a:rPr>
                        <a:t>taille</a:t>
                      </a:r>
                      <a:r>
                        <a:rPr lang="fr-CA" sz="2300" noProof="0" dirty="0">
                          <a:solidFill>
                            <a:schemeClr val="tx1"/>
                          </a:solidFill>
                          <a:latin typeface="+mn-lt"/>
                          <a:cs typeface="Arial"/>
                        </a:rPr>
                        <a:t>, la </a:t>
                      </a:r>
                      <a:r>
                        <a:rPr lang="fr-CA" sz="2300" b="1" noProof="0" dirty="0">
                          <a:solidFill>
                            <a:schemeClr val="tx1"/>
                          </a:solidFill>
                          <a:latin typeface="+mn-lt"/>
                          <a:cs typeface="Arial"/>
                        </a:rPr>
                        <a:t>couleur</a:t>
                      </a:r>
                      <a:r>
                        <a:rPr lang="fr-CA" sz="2300" noProof="0" dirty="0">
                          <a:solidFill>
                            <a:schemeClr val="tx1"/>
                          </a:solidFill>
                          <a:latin typeface="+mn-lt"/>
                          <a:cs typeface="Arial"/>
                        </a:rPr>
                        <a:t>, la </a:t>
                      </a:r>
                      <a:r>
                        <a:rPr lang="fr-CA" sz="2300" b="1" noProof="0" dirty="0">
                          <a:solidFill>
                            <a:schemeClr val="tx1"/>
                          </a:solidFill>
                          <a:latin typeface="+mn-lt"/>
                          <a:cs typeface="Arial"/>
                        </a:rPr>
                        <a:t>forme</a:t>
                      </a:r>
                      <a:r>
                        <a:rPr lang="fr-CA" sz="2300" noProof="0" dirty="0">
                          <a:solidFill>
                            <a:schemeClr val="tx1"/>
                          </a:solidFill>
                          <a:latin typeface="+mn-lt"/>
                          <a:cs typeface="Arial"/>
                        </a:rPr>
                        <a:t> et les </a:t>
                      </a:r>
                      <a:r>
                        <a:rPr lang="fr-CA" sz="2300" b="1" noProof="0" dirty="0">
                          <a:solidFill>
                            <a:schemeClr val="tx1"/>
                          </a:solidFill>
                          <a:latin typeface="+mn-lt"/>
                          <a:cs typeface="Arial"/>
                        </a:rPr>
                        <a:t>styles de police </a:t>
                      </a:r>
                      <a:r>
                        <a:rPr lang="fr-CA" sz="2300" noProof="0" dirty="0">
                          <a:solidFill>
                            <a:schemeClr val="tx1"/>
                          </a:solidFill>
                          <a:latin typeface="+mn-lt"/>
                          <a:cs typeface="Arial"/>
                        </a:rPr>
                        <a:t>pour créer du contraste et une hiérarchie? </a:t>
                      </a:r>
                    </a:p>
                  </a:txBody>
                  <a:tcPr marL="91800" marR="91800" marT="67056" marB="67056" anchor="ctr">
                    <a:solidFill>
                      <a:schemeClr val="bg1">
                        <a:lumMod val="95000"/>
                      </a:schemeClr>
                    </a:solidFill>
                  </a:tcPr>
                </a:tc>
                <a:extLst>
                  <a:ext uri="{0D108BD9-81ED-4DB2-BD59-A6C34878D82A}">
                    <a16:rowId xmlns:a16="http://schemas.microsoft.com/office/drawing/2014/main" val="529333912"/>
                  </a:ext>
                </a:extLst>
              </a:tr>
              <a:tr h="950400">
                <a:tc>
                  <a:txBody>
                    <a:bodyPr/>
                    <a:lstStyle/>
                    <a:p>
                      <a:pPr algn="ctr"/>
                      <a:r>
                        <a:rPr lang="fr-CA" sz="2300" b="1" noProof="0" dirty="0">
                          <a:solidFill>
                            <a:schemeClr val="tx1"/>
                          </a:solidFill>
                        </a:rPr>
                        <a:t>7</a:t>
                      </a:r>
                    </a:p>
                  </a:txBody>
                  <a:tcPr marL="58293" marR="58293" marT="67056" marB="67056"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300" b="1" noProof="0" dirty="0">
                          <a:solidFill>
                            <a:schemeClr val="tx1"/>
                          </a:solidFill>
                          <a:latin typeface="+mn-lt"/>
                          <a:cs typeface="Arial"/>
                        </a:rPr>
                        <a:t>9 éléments : </a:t>
                      </a:r>
                      <a:r>
                        <a:rPr lang="fr-CA" sz="2300" b="0" noProof="0" dirty="0">
                          <a:solidFill>
                            <a:schemeClr val="tx1"/>
                          </a:solidFill>
                          <a:latin typeface="+mn-lt"/>
                          <a:cs typeface="Arial"/>
                        </a:rPr>
                        <a:t>Appliquez-vous </a:t>
                      </a:r>
                      <a:r>
                        <a:rPr lang="fr-CA" sz="2300" b="1" noProof="0" dirty="0">
                          <a:solidFill>
                            <a:schemeClr val="tx1"/>
                          </a:solidFill>
                          <a:latin typeface="+mn-lt"/>
                          <a:cs typeface="Arial"/>
                        </a:rPr>
                        <a:t>les meilleures pratiques de PrezExpert</a:t>
                      </a:r>
                      <a:r>
                        <a:rPr lang="fr-CA" sz="2300" b="0" noProof="0" dirty="0">
                          <a:solidFill>
                            <a:schemeClr val="tx1"/>
                          </a:solidFill>
                          <a:latin typeface="+mn-lt"/>
                          <a:cs typeface="Arial"/>
                        </a:rPr>
                        <a:t> pour utiliser efficacement les 9 éléments? </a:t>
                      </a:r>
                      <a:endParaRPr lang="fr-CA" sz="2300" b="1" noProof="0" dirty="0">
                        <a:solidFill>
                          <a:schemeClr val="tx1"/>
                        </a:solidFill>
                        <a:latin typeface="+mn-lt"/>
                        <a:cs typeface="Arial"/>
                      </a:endParaRPr>
                    </a:p>
                  </a:txBody>
                  <a:tcPr marL="91800" marR="91800" marT="67056" marB="67056" anchor="ctr">
                    <a:solidFill>
                      <a:schemeClr val="bg1">
                        <a:lumMod val="95000"/>
                      </a:schemeClr>
                    </a:solidFill>
                  </a:tcPr>
                </a:tc>
                <a:extLst>
                  <a:ext uri="{0D108BD9-81ED-4DB2-BD59-A6C34878D82A}">
                    <a16:rowId xmlns:a16="http://schemas.microsoft.com/office/drawing/2014/main" val="2471632058"/>
                  </a:ext>
                </a:extLst>
              </a:tr>
              <a:tr h="950400">
                <a:tc>
                  <a:txBody>
                    <a:bodyPr/>
                    <a:lstStyle/>
                    <a:p>
                      <a:pPr algn="ctr"/>
                      <a:r>
                        <a:rPr lang="fr-CA" sz="2300" b="1" noProof="0" dirty="0">
                          <a:solidFill>
                            <a:schemeClr val="tx1"/>
                          </a:solidFill>
                        </a:rPr>
                        <a:t>8</a:t>
                      </a:r>
                    </a:p>
                  </a:txBody>
                  <a:tcPr marL="58293" marR="58293" marT="67056" marB="67056"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300" b="1" noProof="0" dirty="0">
                          <a:solidFill>
                            <a:schemeClr val="tx1"/>
                          </a:solidFill>
                          <a:latin typeface="+mn-lt"/>
                          <a:cs typeface="Arial"/>
                        </a:rPr>
                        <a:t>Espaces vides : </a:t>
                      </a:r>
                      <a:r>
                        <a:rPr lang="fr-CA" sz="2300" noProof="0" dirty="0">
                          <a:solidFill>
                            <a:schemeClr val="tx1"/>
                          </a:solidFill>
                          <a:latin typeface="+mn-lt"/>
                          <a:cs typeface="Arial"/>
                        </a:rPr>
                        <a:t>Avez-vous assez d’espaces vides, répartis uniformément, </a:t>
                      </a:r>
                      <a:br>
                        <a:rPr lang="fr-CA" sz="2300" noProof="0" dirty="0">
                          <a:solidFill>
                            <a:schemeClr val="tx1"/>
                          </a:solidFill>
                          <a:latin typeface="+mn-lt"/>
                          <a:cs typeface="Arial"/>
                        </a:rPr>
                      </a:br>
                      <a:r>
                        <a:rPr lang="fr-CA" sz="2300" noProof="0" dirty="0">
                          <a:solidFill>
                            <a:schemeClr val="tx1"/>
                          </a:solidFill>
                          <a:latin typeface="+mn-lt"/>
                          <a:cs typeface="Arial"/>
                        </a:rPr>
                        <a:t>pour que votre </a:t>
                      </a:r>
                      <a:r>
                        <a:rPr lang="fr-CA" sz="2300" b="1" noProof="0" dirty="0">
                          <a:solidFill>
                            <a:schemeClr val="tx1"/>
                          </a:solidFill>
                          <a:latin typeface="+mn-lt"/>
                          <a:cs typeface="Arial"/>
                        </a:rPr>
                        <a:t>page respire</a:t>
                      </a:r>
                      <a:r>
                        <a:rPr lang="fr-CA" sz="2300" noProof="0" dirty="0">
                          <a:solidFill>
                            <a:schemeClr val="tx1"/>
                          </a:solidFill>
                          <a:latin typeface="+mn-lt"/>
                          <a:cs typeface="Arial"/>
                        </a:rPr>
                        <a:t>?</a:t>
                      </a:r>
                    </a:p>
                  </a:txBody>
                  <a:tcPr marL="91800" marR="91800" marT="67056" marB="67056" anchor="ctr">
                    <a:solidFill>
                      <a:schemeClr val="bg1">
                        <a:lumMod val="95000"/>
                      </a:schemeClr>
                    </a:solidFill>
                  </a:tcPr>
                </a:tc>
                <a:extLst>
                  <a:ext uri="{0D108BD9-81ED-4DB2-BD59-A6C34878D82A}">
                    <a16:rowId xmlns:a16="http://schemas.microsoft.com/office/drawing/2014/main" val="2541161211"/>
                  </a:ext>
                </a:extLst>
              </a:tr>
            </a:tbl>
          </a:graphicData>
        </a:graphic>
      </p:graphicFrame>
      <p:sp>
        <p:nvSpPr>
          <p:cNvPr id="7" name="Rectangle 6">
            <a:extLst>
              <a:ext uri="{FF2B5EF4-FFF2-40B4-BE49-F238E27FC236}">
                <a16:creationId xmlns:a16="http://schemas.microsoft.com/office/drawing/2014/main" id="{58217927-67EE-47BF-A77F-2A9F798839EF}"/>
              </a:ext>
            </a:extLst>
          </p:cNvPr>
          <p:cNvSpPr/>
          <p:nvPr/>
        </p:nvSpPr>
        <p:spPr bwMode="auto">
          <a:xfrm>
            <a:off x="280436" y="1670637"/>
            <a:ext cx="1252612" cy="950400"/>
          </a:xfrm>
          <a:prstGeom prst="rect">
            <a:avLst/>
          </a:prstGeom>
          <a:solidFill>
            <a:schemeClr val="accent4"/>
          </a:solidFill>
          <a:ln>
            <a:noFill/>
          </a:ln>
          <a:effectLst/>
        </p:spPr>
        <p:txBody>
          <a:bodyPr vert="horz" wrap="square" lIns="68850" tIns="29146" rIns="22950" bIns="29146" numCol="1" rtlCol="0" anchor="ctr" anchorCtr="0" compatLnSpc="1">
            <a:prstTxWarp prst="textNoShape">
              <a:avLst/>
            </a:prstTxWarp>
          </a:bodyPr>
          <a:lstStyle/>
          <a:p>
            <a:pPr eaLnBrk="0" fontAlgn="base" hangingPunct="0">
              <a:spcBef>
                <a:spcPct val="50000"/>
              </a:spcBef>
              <a:spcAft>
                <a:spcPct val="0"/>
              </a:spcAft>
            </a:pPr>
            <a:r>
              <a:rPr lang="fr-CA" sz="1020" b="1" dirty="0">
                <a:solidFill>
                  <a:schemeClr val="tx1"/>
                </a:solidFill>
                <a:latin typeface="+mn-lt"/>
                <a:ea typeface="Arial" charset="0"/>
                <a:cs typeface="Arial"/>
              </a:rPr>
              <a:t>Page nécessaire?</a:t>
            </a:r>
          </a:p>
        </p:txBody>
      </p:sp>
      <p:sp>
        <p:nvSpPr>
          <p:cNvPr id="8" name="Rectangle 7">
            <a:extLst>
              <a:ext uri="{FF2B5EF4-FFF2-40B4-BE49-F238E27FC236}">
                <a16:creationId xmlns:a16="http://schemas.microsoft.com/office/drawing/2014/main" id="{09C0CE9B-6880-4010-94E3-FE239B8375D9}"/>
              </a:ext>
            </a:extLst>
          </p:cNvPr>
          <p:cNvSpPr/>
          <p:nvPr/>
        </p:nvSpPr>
        <p:spPr>
          <a:xfrm>
            <a:off x="2041683" y="1670637"/>
            <a:ext cx="5468820" cy="950400"/>
          </a:xfrm>
          <a:prstGeom prst="rect">
            <a:avLst/>
          </a:prstGeom>
          <a:solidFill>
            <a:schemeClr val="bg1">
              <a:lumMod val="95000"/>
            </a:schemeClr>
          </a:solidFill>
        </p:spPr>
        <p:txBody>
          <a:bodyPr lIns="91800" rIns="91800" anchor="ctr">
            <a:noAutofit/>
          </a:bodyPr>
          <a:lstStyle/>
          <a:p>
            <a:pPr>
              <a:spcBef>
                <a:spcPts val="383"/>
              </a:spcBef>
              <a:buClr>
                <a:srgbClr val="00225B"/>
              </a:buClr>
              <a:buSzPct val="85000"/>
            </a:pPr>
            <a:r>
              <a:rPr lang="fr-CA" sz="1020" b="1" dirty="0">
                <a:solidFill>
                  <a:schemeClr val="tx1"/>
                </a:solidFill>
                <a:latin typeface="+mn-lt"/>
                <a:cs typeface="Arial"/>
              </a:rPr>
              <a:t>Pourriez-vous éliminer ou fusionner cette page </a:t>
            </a:r>
            <a:r>
              <a:rPr lang="fr-CA" sz="1020" dirty="0">
                <a:solidFill>
                  <a:schemeClr val="tx1"/>
                </a:solidFill>
                <a:latin typeface="+mn-lt"/>
                <a:cs typeface="Arial"/>
              </a:rPr>
              <a:t>avec une autre sans impacter </a:t>
            </a:r>
            <a:br>
              <a:rPr lang="fr-CA" sz="1020" dirty="0">
                <a:solidFill>
                  <a:schemeClr val="tx1"/>
                </a:solidFill>
                <a:latin typeface="+mn-lt"/>
                <a:cs typeface="Arial"/>
              </a:rPr>
            </a:br>
            <a:r>
              <a:rPr lang="fr-CA" sz="1020" dirty="0">
                <a:solidFill>
                  <a:schemeClr val="tx1"/>
                </a:solidFill>
                <a:latin typeface="+mn-lt"/>
                <a:cs typeface="Arial"/>
              </a:rPr>
              <a:t>le fil conducteur de votre histoire?</a:t>
            </a:r>
          </a:p>
        </p:txBody>
      </p:sp>
      <p:sp>
        <p:nvSpPr>
          <p:cNvPr id="9" name="Rectangle 8">
            <a:extLst>
              <a:ext uri="{FF2B5EF4-FFF2-40B4-BE49-F238E27FC236}">
                <a16:creationId xmlns:a16="http://schemas.microsoft.com/office/drawing/2014/main" id="{368A731B-06E3-42ED-B2C1-6F7DC32C9130}"/>
              </a:ext>
            </a:extLst>
          </p:cNvPr>
          <p:cNvSpPr/>
          <p:nvPr/>
        </p:nvSpPr>
        <p:spPr bwMode="auto">
          <a:xfrm>
            <a:off x="277804" y="593507"/>
            <a:ext cx="7232700" cy="950400"/>
          </a:xfrm>
          <a:prstGeom prst="rect">
            <a:avLst/>
          </a:prstGeom>
          <a:solidFill>
            <a:schemeClr val="accent1"/>
          </a:solidFill>
          <a:ln>
            <a:noFill/>
          </a:ln>
          <a:effectLst/>
        </p:spPr>
        <p:txBody>
          <a:bodyPr vert="horz" wrap="square" lIns="68850" tIns="29146" rIns="68850" bIns="29146" numCol="1" rtlCol="0" anchor="ctr" anchorCtr="0" compatLnSpc="1">
            <a:prstTxWarp prst="textNoShape">
              <a:avLst/>
            </a:prstTxWarp>
          </a:bodyPr>
          <a:lstStyle/>
          <a:p>
            <a:r>
              <a:rPr lang="fr-CA" sz="2040" b="1" dirty="0">
                <a:solidFill>
                  <a:schemeClr val="bg1"/>
                </a:solidFill>
                <a:latin typeface="+mn-lt"/>
                <a:ea typeface="Arial" charset="0"/>
                <a:cs typeface="Arial"/>
              </a:rPr>
              <a:t>Outil de vérification de page </a:t>
            </a:r>
            <a:r>
              <a:rPr lang="fr-CA" sz="2040" b="1" i="1" dirty="0">
                <a:solidFill>
                  <a:srgbClr val="FFFFFF"/>
                </a:solidFill>
                <a:latin typeface="+mn-lt"/>
                <a:ea typeface="Arial" charset="0"/>
              </a:rPr>
              <a:t>pCHECK</a:t>
            </a:r>
            <a:r>
              <a:rPr lang="fr-CA" sz="669" b="1" i="1" dirty="0">
                <a:solidFill>
                  <a:srgbClr val="FFFFFF"/>
                </a:solidFill>
                <a:latin typeface="+mn-lt"/>
                <a:ea typeface="Arial" charset="0"/>
              </a:rPr>
              <a:t> </a:t>
            </a:r>
            <a:r>
              <a:rPr lang="fr-CA" sz="1020" baseline="85000" dirty="0">
                <a:solidFill>
                  <a:srgbClr val="FFFFFF"/>
                </a:solidFill>
                <a:latin typeface="+mn-lt"/>
                <a:ea typeface="Arial" charset="0"/>
              </a:rPr>
              <a:t>MD</a:t>
            </a:r>
            <a:endParaRPr lang="fr-CA" sz="765" baseline="85000" dirty="0">
              <a:solidFill>
                <a:srgbClr val="FFFFFF"/>
              </a:solidFill>
              <a:latin typeface="+mn-lt"/>
              <a:ea typeface="Arial" charset="0"/>
            </a:endParaRPr>
          </a:p>
        </p:txBody>
      </p:sp>
      <p:sp>
        <p:nvSpPr>
          <p:cNvPr id="10" name="Rectangle 9">
            <a:extLst>
              <a:ext uri="{FF2B5EF4-FFF2-40B4-BE49-F238E27FC236}">
                <a16:creationId xmlns:a16="http://schemas.microsoft.com/office/drawing/2014/main" id="{D01AA33D-DE2E-4BC5-A572-EE797C2EA7C1}"/>
              </a:ext>
            </a:extLst>
          </p:cNvPr>
          <p:cNvSpPr/>
          <p:nvPr/>
        </p:nvSpPr>
        <p:spPr bwMode="auto">
          <a:xfrm>
            <a:off x="280436" y="2726755"/>
            <a:ext cx="1252612" cy="950400"/>
          </a:xfrm>
          <a:prstGeom prst="rect">
            <a:avLst/>
          </a:prstGeom>
          <a:solidFill>
            <a:schemeClr val="accent4"/>
          </a:solidFill>
          <a:ln>
            <a:noFill/>
          </a:ln>
          <a:effectLst/>
        </p:spPr>
        <p:txBody>
          <a:bodyPr vert="horz" wrap="square" lIns="68850" tIns="29146" rIns="22950" bIns="29146" numCol="1" rtlCol="0" anchor="ctr" anchorCtr="0" compatLnSpc="1">
            <a:prstTxWarp prst="textNoShape">
              <a:avLst/>
            </a:prstTxWarp>
          </a:bodyPr>
          <a:lstStyle/>
          <a:p>
            <a:r>
              <a:rPr lang="fr-CA" sz="1020" b="1" dirty="0">
                <a:solidFill>
                  <a:schemeClr val="tx1"/>
                </a:solidFill>
                <a:latin typeface="+mn-lt"/>
                <a:ea typeface="Arial" charset="0"/>
                <a:cs typeface="Arial"/>
              </a:rPr>
              <a:t>Manchette</a:t>
            </a:r>
          </a:p>
        </p:txBody>
      </p:sp>
      <p:sp>
        <p:nvSpPr>
          <p:cNvPr id="11" name="Rectangle 10">
            <a:extLst>
              <a:ext uri="{FF2B5EF4-FFF2-40B4-BE49-F238E27FC236}">
                <a16:creationId xmlns:a16="http://schemas.microsoft.com/office/drawing/2014/main" id="{83E28376-6425-44E8-9526-882B14DC029B}"/>
              </a:ext>
            </a:extLst>
          </p:cNvPr>
          <p:cNvSpPr/>
          <p:nvPr/>
        </p:nvSpPr>
        <p:spPr>
          <a:xfrm>
            <a:off x="2041683" y="2726755"/>
            <a:ext cx="5468820" cy="950400"/>
          </a:xfrm>
          <a:prstGeom prst="rect">
            <a:avLst/>
          </a:prstGeom>
          <a:solidFill>
            <a:schemeClr val="bg1">
              <a:lumMod val="95000"/>
            </a:schemeClr>
          </a:solidFill>
        </p:spPr>
        <p:txBody>
          <a:bodyPr lIns="91800" rIns="91800" anchor="ctr">
            <a:noAutofit/>
          </a:bodyPr>
          <a:lstStyle/>
          <a:p>
            <a:pPr>
              <a:spcBef>
                <a:spcPts val="383"/>
              </a:spcBef>
              <a:buClr>
                <a:srgbClr val="00225B"/>
              </a:buClr>
              <a:buSzPct val="85000"/>
            </a:pPr>
            <a:r>
              <a:rPr lang="fr-CA" sz="1020" b="1" dirty="0">
                <a:solidFill>
                  <a:schemeClr val="tx1"/>
                </a:solidFill>
                <a:latin typeface="+mn-lt"/>
                <a:cs typeface="Arial"/>
              </a:rPr>
              <a:t>Avez-vous utilisé une </a:t>
            </a:r>
            <a:r>
              <a:rPr lang="fr-CA" sz="1020" b="1" i="1" dirty="0">
                <a:solidFill>
                  <a:schemeClr val="tx1"/>
                </a:solidFill>
                <a:latin typeface="+mn-lt"/>
                <a:cs typeface="Arial"/>
              </a:rPr>
              <a:t>manchette</a:t>
            </a:r>
            <a:r>
              <a:rPr lang="fr-CA" sz="1020" b="1" dirty="0">
                <a:solidFill>
                  <a:schemeClr val="tx1"/>
                </a:solidFill>
                <a:latin typeface="+mn-lt"/>
                <a:cs typeface="Arial"/>
              </a:rPr>
              <a:t> </a:t>
            </a:r>
            <a:r>
              <a:rPr lang="fr-CA" sz="1020" dirty="0">
                <a:solidFill>
                  <a:schemeClr val="tx1"/>
                </a:solidFill>
                <a:latin typeface="+mn-lt"/>
                <a:cs typeface="Arial"/>
              </a:rPr>
              <a:t>(possiblement avec une boîte de message) pour communiquer le message clé de votre page?</a:t>
            </a:r>
          </a:p>
        </p:txBody>
      </p:sp>
      <p:sp>
        <p:nvSpPr>
          <p:cNvPr id="12" name="Rectangle 11">
            <a:extLst>
              <a:ext uri="{FF2B5EF4-FFF2-40B4-BE49-F238E27FC236}">
                <a16:creationId xmlns:a16="http://schemas.microsoft.com/office/drawing/2014/main" id="{2DF43185-078D-4728-A338-8BAED70F5151}"/>
              </a:ext>
            </a:extLst>
          </p:cNvPr>
          <p:cNvSpPr/>
          <p:nvPr/>
        </p:nvSpPr>
        <p:spPr bwMode="auto">
          <a:xfrm>
            <a:off x="280436" y="3782874"/>
            <a:ext cx="1252612" cy="5702399"/>
          </a:xfrm>
          <a:prstGeom prst="rect">
            <a:avLst/>
          </a:prstGeom>
          <a:solidFill>
            <a:schemeClr val="accent4"/>
          </a:solidFill>
          <a:ln>
            <a:noFill/>
          </a:ln>
          <a:effectLst/>
        </p:spPr>
        <p:txBody>
          <a:bodyPr vert="horz" wrap="square" lIns="68850" tIns="45900" rIns="22950" bIns="29146" numCol="1" rtlCol="0" anchor="t" anchorCtr="0" compatLnSpc="1">
            <a:prstTxWarp prst="textNoShape">
              <a:avLst/>
            </a:prstTxWarp>
          </a:bodyPr>
          <a:lstStyle/>
          <a:p>
            <a:r>
              <a:rPr lang="fr-CA" sz="1020" b="1" dirty="0">
                <a:solidFill>
                  <a:schemeClr val="tx1"/>
                </a:solidFill>
                <a:latin typeface="+mn-lt"/>
                <a:cs typeface="Arial"/>
              </a:rPr>
              <a:t>Optimisation du corps de la page</a:t>
            </a:r>
          </a:p>
        </p:txBody>
      </p:sp>
      <p:sp>
        <p:nvSpPr>
          <p:cNvPr id="13" name="Rectangle 12">
            <a:extLst>
              <a:ext uri="{FF2B5EF4-FFF2-40B4-BE49-F238E27FC236}">
                <a16:creationId xmlns:a16="http://schemas.microsoft.com/office/drawing/2014/main" id="{6940BD5F-7AA5-4910-B4F7-4FF9023D045B}"/>
              </a:ext>
            </a:extLst>
          </p:cNvPr>
          <p:cNvSpPr/>
          <p:nvPr/>
        </p:nvSpPr>
        <p:spPr bwMode="auto">
          <a:xfrm>
            <a:off x="1597472" y="2726755"/>
            <a:ext cx="437068" cy="950400"/>
          </a:xfrm>
          <a:prstGeom prst="rect">
            <a:avLst/>
          </a:prstGeom>
          <a:solidFill>
            <a:schemeClr val="accent2"/>
          </a:solidFill>
          <a:ln>
            <a:noFill/>
          </a:ln>
          <a:effectLst/>
        </p:spPr>
        <p:txBody>
          <a:bodyPr vert="horz" wrap="square" lIns="45900" tIns="29146" rIns="45900"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1020" b="1" i="0" u="none" strike="noStrike" cap="none" normalizeH="0" baseline="0" dirty="0">
                <a:ln>
                  <a:noFill/>
                </a:ln>
                <a:solidFill>
                  <a:schemeClr val="tx1"/>
                </a:solidFill>
                <a:effectLst/>
                <a:latin typeface="+mn-lt"/>
                <a:ea typeface="ＭＳ Ｐゴシック" charset="0"/>
              </a:rPr>
              <a:t>2</a:t>
            </a:r>
          </a:p>
        </p:txBody>
      </p:sp>
      <p:sp>
        <p:nvSpPr>
          <p:cNvPr id="14" name="Rectangle 13">
            <a:extLst>
              <a:ext uri="{FF2B5EF4-FFF2-40B4-BE49-F238E27FC236}">
                <a16:creationId xmlns:a16="http://schemas.microsoft.com/office/drawing/2014/main" id="{337E6837-20C6-4325-B22C-1F7E806EDD7B}"/>
              </a:ext>
            </a:extLst>
          </p:cNvPr>
          <p:cNvSpPr/>
          <p:nvPr/>
        </p:nvSpPr>
        <p:spPr bwMode="auto">
          <a:xfrm>
            <a:off x="1597472" y="1670637"/>
            <a:ext cx="437068" cy="950400"/>
          </a:xfrm>
          <a:prstGeom prst="rect">
            <a:avLst/>
          </a:prstGeom>
          <a:solidFill>
            <a:schemeClr val="accent2"/>
          </a:solidFill>
          <a:ln>
            <a:noFill/>
          </a:ln>
          <a:effectLst/>
        </p:spPr>
        <p:txBody>
          <a:bodyPr vert="horz" wrap="square" lIns="45900" tIns="29146" rIns="45900"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1020" b="1" i="0" u="none" strike="noStrike" cap="none" normalizeH="0" baseline="0" dirty="0">
                <a:ln>
                  <a:noFill/>
                </a:ln>
                <a:solidFill>
                  <a:schemeClr val="tx1"/>
                </a:solidFill>
                <a:effectLst/>
                <a:latin typeface="+mn-lt"/>
                <a:ea typeface="ＭＳ Ｐゴシック" charset="0"/>
              </a:rPr>
              <a:t>1</a:t>
            </a:r>
          </a:p>
        </p:txBody>
      </p:sp>
      <p:sp>
        <p:nvSpPr>
          <p:cNvPr id="15" name="Text Box 25">
            <a:extLst>
              <a:ext uri="{FF2B5EF4-FFF2-40B4-BE49-F238E27FC236}">
                <a16:creationId xmlns:a16="http://schemas.microsoft.com/office/drawing/2014/main" id="{23685042-31F4-489D-BB6F-D6E37EFB57B0}"/>
              </a:ext>
            </a:extLst>
          </p:cNvPr>
          <p:cNvSpPr txBox="1">
            <a:spLocks noChangeArrowheads="1"/>
          </p:cNvSpPr>
          <p:nvPr/>
        </p:nvSpPr>
        <p:spPr bwMode="auto">
          <a:xfrm>
            <a:off x="289726" y="9593926"/>
            <a:ext cx="7085262" cy="170816"/>
          </a:xfrm>
          <a:prstGeom prst="rect">
            <a:avLst/>
          </a:prstGeom>
          <a:noFill/>
          <a:ln>
            <a:noFill/>
          </a:ln>
          <a:effectLst/>
        </p:spPr>
        <p:txBody>
          <a:bodyPr wrap="square" lIns="0" rIns="0">
            <a:spAutoFit/>
          </a:bodyPr>
          <a:lstStyle>
            <a:lvl1pPr>
              <a:defRPr sz="1400">
                <a:solidFill>
                  <a:schemeClr val="tx1"/>
                </a:solidFill>
                <a:latin typeface="Arial" charset="0"/>
                <a:ea typeface="ＭＳ Ｐゴシック" charset="0"/>
                <a:cs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14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14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14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1400">
                <a:solidFill>
                  <a:schemeClr val="tx1"/>
                </a:solidFill>
                <a:latin typeface="Arial" charset="0"/>
                <a:ea typeface="ＭＳ Ｐゴシック" charset="0"/>
              </a:defRPr>
            </a:lvl9pPr>
          </a:lstStyle>
          <a:p>
            <a:pPr algn="l">
              <a:defRPr/>
            </a:pPr>
            <a:r>
              <a:rPr lang="fr-CA" sz="510" b="0" dirty="0">
                <a:solidFill>
                  <a:schemeClr val="accent5"/>
                </a:solidFill>
                <a:latin typeface="+mn-lt"/>
                <a:cs typeface="Arial" charset="0"/>
              </a:rPr>
              <a:t>© PREZEXPERT INTL Inc., 2014, modifié en 2015-2021.  Tous droits réservés.         </a:t>
            </a:r>
            <a:r>
              <a:rPr lang="fr-CA" altLang="fr-FR" sz="510" b="0" dirty="0">
                <a:solidFill>
                  <a:schemeClr val="accent5"/>
                </a:solidFill>
                <a:latin typeface="+mn-lt"/>
                <a:cs typeface="Arial" pitchFamily="34" charset="0"/>
              </a:rPr>
              <a:t>Toute reproduction, modification ou utilisation sans l’autorisation du titulaire des droits d’auteur est interdite.</a:t>
            </a:r>
            <a:r>
              <a:rPr lang="fr-CA" sz="510" b="0" dirty="0">
                <a:solidFill>
                  <a:schemeClr val="accent5"/>
                </a:solidFill>
                <a:latin typeface="+mn-lt"/>
                <a:cs typeface="Arial" charset="0"/>
              </a:rPr>
              <a:t>         </a:t>
            </a:r>
            <a:r>
              <a:rPr lang="fr-CA" altLang="fr-FR" sz="510" b="0" dirty="0">
                <a:solidFill>
                  <a:schemeClr val="accent5"/>
                </a:solidFill>
                <a:latin typeface="+mn-lt"/>
                <a:cs typeface="Arial" pitchFamily="34" charset="0"/>
              </a:rPr>
              <a:t>www.</a:t>
            </a:r>
            <a:r>
              <a:rPr lang="fr-CA" sz="510" b="0" baseline="0" dirty="0">
                <a:solidFill>
                  <a:schemeClr val="accent5"/>
                </a:solidFill>
                <a:latin typeface="+mn-lt"/>
                <a:cs typeface="Arial" charset="0"/>
              </a:rPr>
              <a:t>prezexpert.com</a:t>
            </a:r>
            <a:endParaRPr lang="fr-CA" sz="510" b="0" dirty="0">
              <a:solidFill>
                <a:schemeClr val="accent5"/>
              </a:solidFill>
              <a:latin typeface="+mn-lt"/>
              <a:cs typeface="Arial" charset="0"/>
            </a:endParaRPr>
          </a:p>
        </p:txBody>
      </p:sp>
      <p:pic>
        <p:nvPicPr>
          <p:cNvPr id="22" name="Image 21" descr="Une image contenant texte&#10;&#10;Description générée automatiquement">
            <a:extLst>
              <a:ext uri="{FF2B5EF4-FFF2-40B4-BE49-F238E27FC236}">
                <a16:creationId xmlns:a16="http://schemas.microsoft.com/office/drawing/2014/main" id="{E8969EDC-D331-484B-AC28-5AB3D3204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546" y="588217"/>
            <a:ext cx="1661252" cy="950400"/>
          </a:xfrm>
          <a:prstGeom prst="rect">
            <a:avLst/>
          </a:prstGeom>
        </p:spPr>
      </p:pic>
    </p:spTree>
    <p:extLst>
      <p:ext uri="{BB962C8B-B14F-4D97-AF65-F5344CB8AC3E}">
        <p14:creationId xmlns:p14="http://schemas.microsoft.com/office/powerpoint/2010/main" val="205644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Avertissement">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3413373"/>
            <a:ext cx="7161196" cy="3231654"/>
          </a:xfrm>
          <a:prstGeom prst="rect">
            <a:avLst/>
          </a:prstGeom>
          <a:noFill/>
        </p:spPr>
        <p:txBody>
          <a:bodyPr wrap="square" rtlCol="0" anchor="ctr">
            <a:spAutoFit/>
          </a:bodyPr>
          <a:lstStyle/>
          <a:p>
            <a:pPr algn="ctr">
              <a:spcBef>
                <a:spcPts val="893"/>
              </a:spcBef>
            </a:pPr>
            <a:r>
              <a:rPr lang="fr-CA" sz="5100" b="1" dirty="0">
                <a:solidFill>
                  <a:schemeClr val="bg1"/>
                </a:solidFill>
              </a:rPr>
              <a:t>N’utilisez aucune </a:t>
            </a:r>
            <a:br>
              <a:rPr lang="fr-CA" sz="5100" b="1" dirty="0">
                <a:solidFill>
                  <a:schemeClr val="bg1"/>
                </a:solidFill>
              </a:rPr>
            </a:br>
            <a:r>
              <a:rPr lang="fr-CA" sz="5100" b="1" dirty="0">
                <a:solidFill>
                  <a:schemeClr val="bg1"/>
                </a:solidFill>
              </a:rPr>
              <a:t>des dispositions de page qui pourraient apparaître après celle-ci</a:t>
            </a:r>
          </a:p>
        </p:txBody>
      </p:sp>
    </p:spTree>
    <p:extLst>
      <p:ext uri="{BB962C8B-B14F-4D97-AF65-F5344CB8AC3E}">
        <p14:creationId xmlns:p14="http://schemas.microsoft.com/office/powerpoint/2010/main" val="2912498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2_Page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3926E0B-D0B6-1344-B194-9BC9565569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2" b="12"/>
          <a:stretch/>
        </p:blipFill>
        <p:spPr>
          <a:xfrm>
            <a:off x="285800" y="318310"/>
            <a:ext cx="7200800" cy="1280331"/>
          </a:xfrm>
          <a:prstGeom prst="rect">
            <a:avLst/>
          </a:prstGeom>
        </p:spPr>
      </p:pic>
      <p:sp>
        <p:nvSpPr>
          <p:cNvPr id="8" name="ZoneTexte 7">
            <a:extLst>
              <a:ext uri="{FF2B5EF4-FFF2-40B4-BE49-F238E27FC236}">
                <a16:creationId xmlns:a16="http://schemas.microsoft.com/office/drawing/2014/main" id="{10377527-CB49-6DA4-BFF5-453275B0F8C0}"/>
              </a:ext>
            </a:extLst>
          </p:cNvPr>
          <p:cNvSpPr txBox="1"/>
          <p:nvPr userDrawn="1"/>
        </p:nvSpPr>
        <p:spPr>
          <a:xfrm>
            <a:off x="6328510" y="325470"/>
            <a:ext cx="852798"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874E"/>
                </a:solidFill>
                <a:effectLst/>
                <a:uLnTx/>
                <a:uFillTx/>
                <a:latin typeface="Averta" pitchFamily="2" charset="77"/>
                <a:ea typeface="+mn-ea"/>
                <a:cs typeface="+mn-cs"/>
              </a:rPr>
              <a:t>CONFIDENTIAL</a:t>
            </a:r>
            <a:endParaRPr kumimoji="0" lang="en-CA" sz="900" b="0" i="0" u="none" strike="noStrike" kern="1200" cap="none" spc="0" normalizeH="0" baseline="0" noProof="0" dirty="0">
              <a:ln>
                <a:noFill/>
              </a:ln>
              <a:solidFill>
                <a:srgbClr val="00874E"/>
              </a:solidFill>
              <a:effectLst/>
              <a:uLnTx/>
              <a:uFillTx/>
              <a:latin typeface="Averta" pitchFamily="2" charset="77"/>
              <a:ea typeface="+mn-ea"/>
              <a:cs typeface="+mn-cs"/>
            </a:endParaRPr>
          </a:p>
        </p:txBody>
      </p:sp>
    </p:spTree>
    <p:extLst>
      <p:ext uri="{BB962C8B-B14F-4D97-AF65-F5344CB8AC3E}">
        <p14:creationId xmlns:p14="http://schemas.microsoft.com/office/powerpoint/2010/main" val="351572024"/>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fond GRIS avec imag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2EDD645-CC26-4C7C-BE83-E637D2DE4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02A8FE17-C317-4959-BF34-0C19774A255E}"/>
              </a:ext>
            </a:extLst>
          </p:cNvPr>
          <p:cNvSpPr>
            <a:spLocks noGrp="1"/>
          </p:cNvSpPr>
          <p:nvPr>
            <p:ph type="title" hasCustomPrompt="1"/>
          </p:nvPr>
        </p:nvSpPr>
        <p:spPr>
          <a:xfrm>
            <a:off x="291465" y="2494518"/>
            <a:ext cx="2814348" cy="3696411"/>
          </a:xfrm>
        </p:spPr>
        <p:txBody>
          <a:bodyPr anchor="b">
            <a:normAutofit/>
          </a:bodyPr>
          <a:lstStyle>
            <a:lvl1pPr algn="l">
              <a:lnSpc>
                <a:spcPct val="80000"/>
              </a:lnSpc>
              <a:defRPr sz="3825" spc="0" baseline="0">
                <a:solidFill>
                  <a:schemeClr val="accent1"/>
                </a:solidFill>
              </a:defRPr>
            </a:lvl1pPr>
          </a:lstStyle>
          <a:p>
            <a:r>
              <a:rPr lang="fr-CA" dirty="0"/>
              <a:t>Titre de la section</a:t>
            </a:r>
          </a:p>
        </p:txBody>
      </p:sp>
      <p:sp>
        <p:nvSpPr>
          <p:cNvPr id="3" name="Espace réservé du texte 2">
            <a:extLst>
              <a:ext uri="{FF2B5EF4-FFF2-40B4-BE49-F238E27FC236}">
                <a16:creationId xmlns:a16="http://schemas.microsoft.com/office/drawing/2014/main" id="{93E48DC7-507A-40DD-AD95-27706BEEE1B5}"/>
              </a:ext>
            </a:extLst>
          </p:cNvPr>
          <p:cNvSpPr>
            <a:spLocks noGrp="1"/>
          </p:cNvSpPr>
          <p:nvPr>
            <p:ph type="body" idx="1" hasCustomPrompt="1"/>
          </p:nvPr>
        </p:nvSpPr>
        <p:spPr>
          <a:xfrm>
            <a:off x="291465" y="6190929"/>
            <a:ext cx="2814348" cy="2217600"/>
          </a:xfrm>
        </p:spPr>
        <p:txBody>
          <a:bodyPr lIns="36000" rIns="36000"/>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fr-CA" dirty="0"/>
              <a:t>Sous-titre de la section</a:t>
            </a:r>
          </a:p>
        </p:txBody>
      </p:sp>
      <p:sp>
        <p:nvSpPr>
          <p:cNvPr id="9" name="Espace réservé pour une image  6">
            <a:extLst>
              <a:ext uri="{FF2B5EF4-FFF2-40B4-BE49-F238E27FC236}">
                <a16:creationId xmlns:a16="http://schemas.microsoft.com/office/drawing/2014/main" id="{AEFBF1C9-A151-4548-9030-ED5E222219E4}"/>
              </a:ext>
            </a:extLst>
          </p:cNvPr>
          <p:cNvSpPr>
            <a:spLocks noGrp="1"/>
          </p:cNvSpPr>
          <p:nvPr>
            <p:ph type="pic" sz="quarter" idx="15" hasCustomPrompt="1"/>
          </p:nvPr>
        </p:nvSpPr>
        <p:spPr>
          <a:xfrm>
            <a:off x="3335340" y="668233"/>
            <a:ext cx="4437061" cy="8717276"/>
          </a:xfrm>
        </p:spPr>
        <p:txBody>
          <a:bodyPr/>
          <a:lstStyle>
            <a:lvl1pPr marL="0" indent="0">
              <a:buNone/>
              <a:defRPr/>
            </a:lvl1pPr>
          </a:lstStyle>
          <a:p>
            <a:pPr marL="43605" marR="0" lvl="0" indent="-43605" algn="l" defTabSz="582930" rtl="0" eaLnBrk="1" fontAlgn="auto" latinLnBrk="0" hangingPunct="1">
              <a:lnSpc>
                <a:spcPct val="100000"/>
              </a:lnSpc>
              <a:spcBef>
                <a:spcPts val="1148"/>
              </a:spcBef>
              <a:spcAft>
                <a:spcPts val="0"/>
              </a:spcAft>
              <a:buClrTx/>
              <a:buSzTx/>
              <a:buFont typeface="Arial" panose="020B0604020202020204" pitchFamily="34" charset="0"/>
              <a:buChar char=" "/>
              <a:tabLst/>
              <a:defRPr/>
            </a:pPr>
            <a:r>
              <a:rPr lang="fr-CA" dirty="0"/>
              <a:t>Cliquez sur l’icône pour ajouter une image</a:t>
            </a:r>
          </a:p>
        </p:txBody>
      </p:sp>
      <p:sp>
        <p:nvSpPr>
          <p:cNvPr id="19" name="Espace réservé de la date 18">
            <a:extLst>
              <a:ext uri="{FF2B5EF4-FFF2-40B4-BE49-F238E27FC236}">
                <a16:creationId xmlns:a16="http://schemas.microsoft.com/office/drawing/2014/main" id="{B6EEAC80-48BE-4AF2-B2E3-02A9C66727BE}"/>
              </a:ext>
            </a:extLst>
          </p:cNvPr>
          <p:cNvSpPr>
            <a:spLocks noGrp="1"/>
          </p:cNvSpPr>
          <p:nvPr>
            <p:ph type="dt" sz="half" idx="16"/>
          </p:nvPr>
        </p:nvSpPr>
        <p:spPr/>
        <p:txBody>
          <a:bodyPr/>
          <a:lstStyle/>
          <a:p>
            <a:fld id="{725D42C4-328D-4D55-839E-3A6CA1FE13F2}" type="datetime1">
              <a:rPr lang="fr-CA" smtClean="0"/>
              <a:t>2025-05-29</a:t>
            </a:fld>
            <a:endParaRPr lang="fr-CA" dirty="0"/>
          </a:p>
        </p:txBody>
      </p:sp>
    </p:spTree>
    <p:extLst>
      <p:ext uri="{BB962C8B-B14F-4D97-AF65-F5344CB8AC3E}">
        <p14:creationId xmlns:p14="http://schemas.microsoft.com/office/powerpoint/2010/main" val="3286656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fond BLEU avec imag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5A234B4-DF99-4991-81CD-16C1DC973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Espace réservé de la date 3">
            <a:extLst>
              <a:ext uri="{FF2B5EF4-FFF2-40B4-BE49-F238E27FC236}">
                <a16:creationId xmlns:a16="http://schemas.microsoft.com/office/drawing/2014/main" id="{A168E80D-9335-46F6-9FDF-FDECDFF1D413}"/>
              </a:ext>
            </a:extLst>
          </p:cNvPr>
          <p:cNvSpPr>
            <a:spLocks noGrp="1"/>
          </p:cNvSpPr>
          <p:nvPr>
            <p:ph type="dt" sz="half" idx="10"/>
          </p:nvPr>
        </p:nvSpPr>
        <p:spPr/>
        <p:txBody>
          <a:bodyPr/>
          <a:lstStyle/>
          <a:p>
            <a:fld id="{86635544-D370-40FF-9996-A300DE4ECAF0}" type="datetime1">
              <a:rPr lang="fr-CA" smtClean="0"/>
              <a:t>2025-05-29</a:t>
            </a:fld>
            <a:endParaRPr lang="fr-CA" dirty="0"/>
          </a:p>
        </p:txBody>
      </p:sp>
      <p:sp>
        <p:nvSpPr>
          <p:cNvPr id="2" name="Titre 1">
            <a:extLst>
              <a:ext uri="{FF2B5EF4-FFF2-40B4-BE49-F238E27FC236}">
                <a16:creationId xmlns:a16="http://schemas.microsoft.com/office/drawing/2014/main" id="{02A8FE17-C317-4959-BF34-0C19774A255E}"/>
              </a:ext>
            </a:extLst>
          </p:cNvPr>
          <p:cNvSpPr>
            <a:spLocks noGrp="1"/>
          </p:cNvSpPr>
          <p:nvPr>
            <p:ph type="title" hasCustomPrompt="1"/>
          </p:nvPr>
        </p:nvSpPr>
        <p:spPr>
          <a:xfrm>
            <a:off x="291465" y="2494518"/>
            <a:ext cx="2814348" cy="3696411"/>
          </a:xfrm>
        </p:spPr>
        <p:txBody>
          <a:bodyPr anchor="b">
            <a:normAutofit/>
          </a:bodyPr>
          <a:lstStyle>
            <a:lvl1pPr algn="l">
              <a:lnSpc>
                <a:spcPct val="80000"/>
              </a:lnSpc>
              <a:defRPr sz="3825" spc="0" baseline="0">
                <a:solidFill>
                  <a:schemeClr val="accent1"/>
                </a:solidFill>
              </a:defRPr>
            </a:lvl1pPr>
          </a:lstStyle>
          <a:p>
            <a:r>
              <a:rPr lang="fr-CA" dirty="0"/>
              <a:t>Titre de la section</a:t>
            </a:r>
          </a:p>
        </p:txBody>
      </p:sp>
      <p:sp>
        <p:nvSpPr>
          <p:cNvPr id="3" name="Espace réservé du texte 2">
            <a:extLst>
              <a:ext uri="{FF2B5EF4-FFF2-40B4-BE49-F238E27FC236}">
                <a16:creationId xmlns:a16="http://schemas.microsoft.com/office/drawing/2014/main" id="{93E48DC7-507A-40DD-AD95-27706BEEE1B5}"/>
              </a:ext>
            </a:extLst>
          </p:cNvPr>
          <p:cNvSpPr>
            <a:spLocks noGrp="1"/>
          </p:cNvSpPr>
          <p:nvPr>
            <p:ph type="body" idx="1" hasCustomPrompt="1"/>
          </p:nvPr>
        </p:nvSpPr>
        <p:spPr>
          <a:xfrm>
            <a:off x="291465" y="6190929"/>
            <a:ext cx="2814348" cy="2217600"/>
          </a:xfrm>
        </p:spPr>
        <p:txBody>
          <a:bodyPr lIns="36000" rIns="36000"/>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fr-CA" dirty="0"/>
              <a:t>Sous-titre de la section</a:t>
            </a:r>
          </a:p>
        </p:txBody>
      </p:sp>
      <p:sp>
        <p:nvSpPr>
          <p:cNvPr id="9" name="Espace réservé pour une image  6">
            <a:extLst>
              <a:ext uri="{FF2B5EF4-FFF2-40B4-BE49-F238E27FC236}">
                <a16:creationId xmlns:a16="http://schemas.microsoft.com/office/drawing/2014/main" id="{AEFBF1C9-A151-4548-9030-ED5E222219E4}"/>
              </a:ext>
            </a:extLst>
          </p:cNvPr>
          <p:cNvSpPr>
            <a:spLocks noGrp="1"/>
          </p:cNvSpPr>
          <p:nvPr>
            <p:ph type="pic" sz="quarter" idx="15" hasCustomPrompt="1"/>
          </p:nvPr>
        </p:nvSpPr>
        <p:spPr>
          <a:xfrm>
            <a:off x="3335340" y="668233"/>
            <a:ext cx="4437061" cy="8717276"/>
          </a:xfrm>
        </p:spPr>
        <p:txBody>
          <a:bodyPr/>
          <a:lstStyle>
            <a:lvl1pPr marL="0" indent="0">
              <a:buNone/>
              <a:defRPr/>
            </a:lvl1pPr>
          </a:lstStyle>
          <a:p>
            <a:pPr marL="43605" marR="0" lvl="0" indent="-43605" algn="l" defTabSz="582930" rtl="0" eaLnBrk="1" fontAlgn="auto" latinLnBrk="0" hangingPunct="1">
              <a:lnSpc>
                <a:spcPct val="100000"/>
              </a:lnSpc>
              <a:spcBef>
                <a:spcPts val="1148"/>
              </a:spcBef>
              <a:spcAft>
                <a:spcPts val="0"/>
              </a:spcAft>
              <a:buClrTx/>
              <a:buSzTx/>
              <a:buFont typeface="Arial" panose="020B0604020202020204" pitchFamily="34" charset="0"/>
              <a:buChar char=" "/>
              <a:tabLst/>
              <a:defRPr/>
            </a:pPr>
            <a:r>
              <a:rPr lang="fr-CA" dirty="0"/>
              <a:t>Cliquez sur l’icône pour ajouter une image</a:t>
            </a:r>
          </a:p>
        </p:txBody>
      </p:sp>
    </p:spTree>
    <p:extLst>
      <p:ext uri="{BB962C8B-B14F-4D97-AF65-F5344CB8AC3E}">
        <p14:creationId xmlns:p14="http://schemas.microsoft.com/office/powerpoint/2010/main" val="23731200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spositions de base flexibles">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7"/>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Dispositions </a:t>
            </a:r>
            <a:br>
              <a:rPr lang="fr-CA" sz="6120" b="1" dirty="0">
                <a:solidFill>
                  <a:schemeClr val="bg1"/>
                </a:solidFill>
              </a:rPr>
            </a:br>
            <a:r>
              <a:rPr lang="fr-CA" sz="6120" b="1" dirty="0">
                <a:solidFill>
                  <a:schemeClr val="bg1"/>
                </a:solidFill>
              </a:rPr>
              <a:t>de base flexibles</a:t>
            </a:r>
          </a:p>
        </p:txBody>
      </p:sp>
    </p:spTree>
    <p:extLst>
      <p:ext uri="{BB962C8B-B14F-4D97-AF65-F5344CB8AC3E}">
        <p14:creationId xmlns:p14="http://schemas.microsoft.com/office/powerpoint/2010/main" val="1875037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u polyval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p:txBody>
          <a:bodyPr/>
          <a:lstStyle>
            <a:lvl1pPr>
              <a:defRPr/>
            </a:lvl1pPr>
          </a:lstStyle>
          <a:p>
            <a:r>
              <a:rPr lang="fr-CA" dirty="0"/>
              <a:t>Cliquez pour ajouter une manchette</a:t>
            </a:r>
          </a:p>
        </p:txBody>
      </p:sp>
      <p:sp>
        <p:nvSpPr>
          <p:cNvPr id="3" name="Espace réservé du contenu 2">
            <a:extLst>
              <a:ext uri="{FF2B5EF4-FFF2-40B4-BE49-F238E27FC236}">
                <a16:creationId xmlns:a16="http://schemas.microsoft.com/office/drawing/2014/main" id="{0227E1A5-3C07-4E67-9BEF-8388EB7BCB76}"/>
              </a:ext>
            </a:extLst>
          </p:cNvPr>
          <p:cNvSpPr>
            <a:spLocks noGrp="1"/>
          </p:cNvSpPr>
          <p:nvPr>
            <p:ph idx="1" hasCustomPrompt="1"/>
          </p:nvPr>
        </p:nvSpPr>
        <p:spPr/>
        <p:txBody>
          <a:bodyPr/>
          <a:lstStyle>
            <a:lvl1pPr>
              <a:defRPr/>
            </a:lvl1pPr>
            <a:lvl5pPr>
              <a:defRPr/>
            </a:lvl5pPr>
            <a:lvl7pPr>
              <a:defRPr/>
            </a:lvl7pPr>
            <a:lvl9pPr>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 pour une deuxième option de texte sans puce</a:t>
            </a:r>
          </a:p>
          <a:p>
            <a:pPr lvl="8"/>
            <a:r>
              <a:rPr lang="fr-CA" dirty="0"/>
              <a:t>Neuvième niveau identique au troisième</a:t>
            </a:r>
          </a:p>
        </p:txBody>
      </p:sp>
      <p:sp>
        <p:nvSpPr>
          <p:cNvPr id="9" name="Espace réservé du texte 8">
            <a:extLst>
              <a:ext uri="{FF2B5EF4-FFF2-40B4-BE49-F238E27FC236}">
                <a16:creationId xmlns:a16="http://schemas.microsoft.com/office/drawing/2014/main" id="{46406D6D-B177-495A-9FD3-1C4B82B399B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0" name="Espace réservé de la date 9">
            <a:extLst>
              <a:ext uri="{FF2B5EF4-FFF2-40B4-BE49-F238E27FC236}">
                <a16:creationId xmlns:a16="http://schemas.microsoft.com/office/drawing/2014/main" id="{AA849EDA-80B2-4C83-9977-E4101F34D5AA}"/>
              </a:ext>
            </a:extLst>
          </p:cNvPr>
          <p:cNvSpPr>
            <a:spLocks noGrp="1"/>
          </p:cNvSpPr>
          <p:nvPr>
            <p:ph type="dt" sz="half" idx="14"/>
          </p:nvPr>
        </p:nvSpPr>
        <p:spPr/>
        <p:txBody>
          <a:bodyPr/>
          <a:lstStyle/>
          <a:p>
            <a:fld id="{725D42C4-328D-4D55-839E-3A6CA1FE13F2}" type="datetime1">
              <a:rPr lang="fr-CA" smtClean="0"/>
              <a:t>2025-05-29</a:t>
            </a:fld>
            <a:endParaRPr lang="fr-CA" dirty="0"/>
          </a:p>
        </p:txBody>
      </p:sp>
      <p:sp>
        <p:nvSpPr>
          <p:cNvPr id="15" name="Espace réservé du pied de page 14">
            <a:extLst>
              <a:ext uri="{FF2B5EF4-FFF2-40B4-BE49-F238E27FC236}">
                <a16:creationId xmlns:a16="http://schemas.microsoft.com/office/drawing/2014/main" id="{DE84A3AA-C396-487D-8E53-399F7AA2BBF3}"/>
              </a:ext>
            </a:extLst>
          </p:cNvPr>
          <p:cNvSpPr>
            <a:spLocks noGrp="1"/>
          </p:cNvSpPr>
          <p:nvPr>
            <p:ph type="ftr" sz="quarter" idx="18"/>
          </p:nvPr>
        </p:nvSpPr>
        <p:spPr>
          <a:xfrm>
            <a:off x="4023915" y="9606935"/>
            <a:ext cx="2386759" cy="316800"/>
          </a:xfrm>
          <a:prstGeom prst="rect">
            <a:avLst/>
          </a:prstGeom>
        </p:spPr>
        <p:txBody>
          <a:bodyPr/>
          <a:lstStyle/>
          <a:p>
            <a:endParaRPr lang="fr-CA" dirty="0"/>
          </a:p>
        </p:txBody>
      </p:sp>
      <p:sp>
        <p:nvSpPr>
          <p:cNvPr id="16" name="Espace réservé du numéro de diapositive 15">
            <a:extLst>
              <a:ext uri="{FF2B5EF4-FFF2-40B4-BE49-F238E27FC236}">
                <a16:creationId xmlns:a16="http://schemas.microsoft.com/office/drawing/2014/main" id="{654AA222-0E56-43D6-ADB9-9485AB29BD37}"/>
              </a:ext>
            </a:extLst>
          </p:cNvPr>
          <p:cNvSpPr>
            <a:spLocks noGrp="1"/>
          </p:cNvSpPr>
          <p:nvPr>
            <p:ph type="sldNum" sz="quarter" idx="19"/>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1" name="Espace réservé du texte 13">
            <a:extLst>
              <a:ext uri="{FF2B5EF4-FFF2-40B4-BE49-F238E27FC236}">
                <a16:creationId xmlns:a16="http://schemas.microsoft.com/office/drawing/2014/main" id="{E0104BE7-7BF4-47EC-B958-74FABD4C270C}"/>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2153298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u polyvalent + bm">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p:txBody>
          <a:bodyPr/>
          <a:lstStyle>
            <a:lvl1pPr>
              <a:defRPr/>
            </a:lvl1pPr>
          </a:lstStyle>
          <a:p>
            <a:r>
              <a:rPr lang="fr-CA" dirty="0"/>
              <a:t>Cliquez pour ajouter une manchette</a:t>
            </a:r>
          </a:p>
        </p:txBody>
      </p:sp>
      <p:sp>
        <p:nvSpPr>
          <p:cNvPr id="3" name="Espace réservé du contenu 2">
            <a:extLst>
              <a:ext uri="{FF2B5EF4-FFF2-40B4-BE49-F238E27FC236}">
                <a16:creationId xmlns:a16="http://schemas.microsoft.com/office/drawing/2014/main" id="{0227E1A5-3C07-4E67-9BEF-8388EB7BCB76}"/>
              </a:ext>
            </a:extLst>
          </p:cNvPr>
          <p:cNvSpPr>
            <a:spLocks noGrp="1"/>
          </p:cNvSpPr>
          <p:nvPr>
            <p:ph idx="1" hasCustomPrompt="1"/>
          </p:nvPr>
        </p:nvSpPr>
        <p:spPr>
          <a:xfrm>
            <a:off x="351508" y="2177685"/>
            <a:ext cx="7069385" cy="6019869"/>
          </a:xfrm>
        </p:spPr>
        <p:txBody>
          <a:bodyPr/>
          <a:lstStyle>
            <a:lvl1pPr>
              <a:defRPr/>
            </a:lvl1pPr>
            <a:lvl5pPr>
              <a:defRPr/>
            </a:lvl5pPr>
            <a:lvl6pPr>
              <a:defRPr/>
            </a:lvl6pPr>
            <a:lvl7pPr>
              <a:defRPr/>
            </a:lvl7pPr>
            <a:lvl9pPr>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 pour une deuxième option de texte sans puce</a:t>
            </a:r>
          </a:p>
          <a:p>
            <a:pPr lvl="8"/>
            <a:r>
              <a:rPr lang="fr-CA" dirty="0"/>
              <a:t>Neuvième niveau identique au troisième</a:t>
            </a:r>
          </a:p>
        </p:txBody>
      </p:sp>
      <p:sp>
        <p:nvSpPr>
          <p:cNvPr id="4" name="Espace réservé de la date 3">
            <a:extLst>
              <a:ext uri="{FF2B5EF4-FFF2-40B4-BE49-F238E27FC236}">
                <a16:creationId xmlns:a16="http://schemas.microsoft.com/office/drawing/2014/main" id="{781C797A-67DC-4FCC-9BD3-68E6ADF9E46E}"/>
              </a:ext>
            </a:extLst>
          </p:cNvPr>
          <p:cNvSpPr>
            <a:spLocks noGrp="1"/>
          </p:cNvSpPr>
          <p:nvPr>
            <p:ph type="dt" sz="half" idx="10"/>
          </p:nvPr>
        </p:nvSpPr>
        <p:spPr/>
        <p:txBody>
          <a:bodyPr/>
          <a:lstStyle/>
          <a:p>
            <a:fld id="{F75CDFAB-B28F-4C63-B1FE-E1D7811873C4}" type="datetime1">
              <a:rPr lang="fr-CA" smtClean="0"/>
              <a:t>2025-05-29</a:t>
            </a:fld>
            <a:endParaRPr lang="fr-CA" dirty="0"/>
          </a:p>
        </p:txBody>
      </p:sp>
      <p:sp>
        <p:nvSpPr>
          <p:cNvPr id="5" name="Espace réservé du pied de page 4">
            <a:extLst>
              <a:ext uri="{FF2B5EF4-FFF2-40B4-BE49-F238E27FC236}">
                <a16:creationId xmlns:a16="http://schemas.microsoft.com/office/drawing/2014/main" id="{FBD20CA1-C3AF-4A71-B1D0-9D2B3A591E73}"/>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6" name="Espace réservé du numéro de diapositive 5">
            <a:extLst>
              <a:ext uri="{FF2B5EF4-FFF2-40B4-BE49-F238E27FC236}">
                <a16:creationId xmlns:a16="http://schemas.microsoft.com/office/drawing/2014/main" id="{392026F6-62A1-40EE-BA2B-70B59B0A7C86}"/>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11" name="Espace réservé du texte 8">
            <a:extLst>
              <a:ext uri="{FF2B5EF4-FFF2-40B4-BE49-F238E27FC236}">
                <a16:creationId xmlns:a16="http://schemas.microsoft.com/office/drawing/2014/main" id="{DF8AD9F0-97E7-4F55-B8FE-6169A312AA0B}"/>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3" name="Espace réservé du texte 15">
            <a:extLst>
              <a:ext uri="{FF2B5EF4-FFF2-40B4-BE49-F238E27FC236}">
                <a16:creationId xmlns:a16="http://schemas.microsoft.com/office/drawing/2014/main" id="{3E3F2CED-A9AC-42FE-939D-0B4D19E0A3E5}"/>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
        <p:nvSpPr>
          <p:cNvPr id="15" name="Espace réservé du texte 13">
            <a:extLst>
              <a:ext uri="{FF2B5EF4-FFF2-40B4-BE49-F238E27FC236}">
                <a16:creationId xmlns:a16="http://schemas.microsoft.com/office/drawing/2014/main" id="{819AEDD7-4685-4EAD-94EC-77E9E71C4120}"/>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4149936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Pag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8DA029-0F19-4849-BDDA-53765DB32586}"/>
              </a:ext>
            </a:extLst>
          </p:cNvPr>
          <p:cNvPicPr>
            <a:picLocks noChangeAspect="1"/>
          </p:cNvPicPr>
          <p:nvPr/>
        </p:nvPicPr>
        <p:blipFill>
          <a:blip r:embed="rId2" cstate="print">
            <a:extLst>
              <a:ext uri="{28A0092B-C50C-407E-A947-70E740481C1C}">
                <a14:useLocalDpi xmlns:a14="http://schemas.microsoft.com/office/drawing/2010/main" val="0"/>
              </a:ext>
            </a:extLst>
          </a:blip>
          <a:srcRect t="12" b="12"/>
          <a:stretch/>
        </p:blipFill>
        <p:spPr>
          <a:xfrm>
            <a:off x="546846" y="318310"/>
            <a:ext cx="6660000" cy="1281995"/>
          </a:xfrm>
          <a:prstGeom prst="rect">
            <a:avLst/>
          </a:prstGeom>
        </p:spPr>
      </p:pic>
      <p:sp>
        <p:nvSpPr>
          <p:cNvPr id="7" name="ZoneTexte 6">
            <a:extLst>
              <a:ext uri="{FF2B5EF4-FFF2-40B4-BE49-F238E27FC236}">
                <a16:creationId xmlns:a16="http://schemas.microsoft.com/office/drawing/2014/main" id="{794A9B9F-4C84-4685-BC06-013D0C6139C9}"/>
              </a:ext>
            </a:extLst>
          </p:cNvPr>
          <p:cNvSpPr txBox="1"/>
          <p:nvPr/>
        </p:nvSpPr>
        <p:spPr>
          <a:xfrm>
            <a:off x="6328510" y="325470"/>
            <a:ext cx="852798"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a:ln>
                  <a:noFill/>
                </a:ln>
                <a:solidFill>
                  <a:srgbClr val="00874E"/>
                </a:solidFill>
                <a:effectLst/>
                <a:uLnTx/>
                <a:uFillTx/>
                <a:latin typeface="Averta" pitchFamily="2" charset="77"/>
                <a:ea typeface="+mn-ea"/>
                <a:cs typeface="+mn-cs"/>
              </a:rPr>
              <a:t>CONFIDENTIEL</a:t>
            </a:r>
            <a:endParaRPr kumimoji="0" lang="en-CA" sz="900" b="0" i="0" u="none" strike="noStrike" kern="1200" cap="none" spc="0" normalizeH="0" baseline="0" noProof="0">
              <a:ln>
                <a:noFill/>
              </a:ln>
              <a:solidFill>
                <a:srgbClr val="00874E"/>
              </a:solidFill>
              <a:effectLst/>
              <a:uLnTx/>
              <a:uFillTx/>
              <a:latin typeface="Averta" pitchFamily="2" charset="77"/>
              <a:ea typeface="+mn-ea"/>
              <a:cs typeface="+mn-cs"/>
            </a:endParaRPr>
          </a:p>
        </p:txBody>
      </p:sp>
      <p:pic>
        <p:nvPicPr>
          <p:cNvPr id="5" name="Image 4">
            <a:extLst>
              <a:ext uri="{FF2B5EF4-FFF2-40B4-BE49-F238E27FC236}">
                <a16:creationId xmlns:a16="http://schemas.microsoft.com/office/drawing/2014/main" id="{6EA4DBCA-A8CC-A5CD-3FEE-72C37C2AC1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4316" y="1584536"/>
            <a:ext cx="2164034" cy="541008"/>
          </a:xfrm>
          <a:prstGeom prst="rect">
            <a:avLst/>
          </a:prstGeom>
        </p:spPr>
      </p:pic>
    </p:spTree>
    <p:extLst>
      <p:ext uri="{BB962C8B-B14F-4D97-AF65-F5344CB8AC3E}">
        <p14:creationId xmlns:p14="http://schemas.microsoft.com/office/powerpoint/2010/main" val="2898070114"/>
      </p:ext>
    </p:extLst>
  </p:cSld>
  <p:clrMapOvr>
    <a:masterClrMapping/>
  </p:clrMapOvr>
  <p:hf sldNum="0" hdr="0"/>
  <p:extLst>
    <p:ext uri="{DCECCB84-F9BA-43D5-87BE-67443E8EF086}">
      <p15:sldGuideLst xmlns:p15="http://schemas.microsoft.com/office/powerpoint/2012/main">
        <p15:guide id="1" orient="horz" pos="3168">
          <p15:clr>
            <a:srgbClr val="FBAE40"/>
          </p15:clr>
        </p15:guide>
        <p15:guide id="2" pos="24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seul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AB282-F5F0-41B8-AC2A-AD2173D0F09F}"/>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3AF1BC8C-78CA-49AA-87D1-B10681B2B0FD}"/>
              </a:ext>
            </a:extLst>
          </p:cNvPr>
          <p:cNvSpPr>
            <a:spLocks noGrp="1"/>
          </p:cNvSpPr>
          <p:nvPr>
            <p:ph type="dt" sz="half" idx="10"/>
          </p:nvPr>
        </p:nvSpPr>
        <p:spPr/>
        <p:txBody>
          <a:bodyPr/>
          <a:lstStyle/>
          <a:p>
            <a:fld id="{7A1638A7-28BE-4FAA-B3D1-EAF50C4DAF9D}"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C5E54B11-7D7A-4E79-AEF6-377D4C34720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5" name="Espace réservé du numéro de diapositive 4">
            <a:extLst>
              <a:ext uri="{FF2B5EF4-FFF2-40B4-BE49-F238E27FC236}">
                <a16:creationId xmlns:a16="http://schemas.microsoft.com/office/drawing/2014/main" id="{9DA22FCA-DBCF-4AB6-98D5-8152DEB177FF}"/>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7" name="Espace réservé du texte 8">
            <a:extLst>
              <a:ext uri="{FF2B5EF4-FFF2-40B4-BE49-F238E27FC236}">
                <a16:creationId xmlns:a16="http://schemas.microsoft.com/office/drawing/2014/main" id="{59651623-C41A-4364-B614-46BE3E2F709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8" name="Espace réservé du texte 13">
            <a:extLst>
              <a:ext uri="{FF2B5EF4-FFF2-40B4-BE49-F238E27FC236}">
                <a16:creationId xmlns:a16="http://schemas.microsoft.com/office/drawing/2014/main" id="{4DADC900-3C06-475D-97D6-1BB841C8C025}"/>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3529957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seulement + bm">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AB282-F5F0-41B8-AC2A-AD2173D0F09F}"/>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3AF1BC8C-78CA-49AA-87D1-B10681B2B0FD}"/>
              </a:ext>
            </a:extLst>
          </p:cNvPr>
          <p:cNvSpPr>
            <a:spLocks noGrp="1"/>
          </p:cNvSpPr>
          <p:nvPr>
            <p:ph type="dt" sz="half" idx="10"/>
          </p:nvPr>
        </p:nvSpPr>
        <p:spPr/>
        <p:txBody>
          <a:bodyPr/>
          <a:lstStyle/>
          <a:p>
            <a:fld id="{7A1638A7-28BE-4FAA-B3D1-EAF50C4DAF9D}"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C5E54B11-7D7A-4E79-AEF6-377D4C34720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5" name="Espace réservé du numéro de diapositive 4">
            <a:extLst>
              <a:ext uri="{FF2B5EF4-FFF2-40B4-BE49-F238E27FC236}">
                <a16:creationId xmlns:a16="http://schemas.microsoft.com/office/drawing/2014/main" id="{9DA22FCA-DBCF-4AB6-98D5-8152DEB177FF}"/>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8" name="Espace réservé du texte 8">
            <a:extLst>
              <a:ext uri="{FF2B5EF4-FFF2-40B4-BE49-F238E27FC236}">
                <a16:creationId xmlns:a16="http://schemas.microsoft.com/office/drawing/2014/main" id="{8E5B2D4E-E8B7-473D-B088-F871946BFF6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0" name="Espace réservé du texte 15">
            <a:extLst>
              <a:ext uri="{FF2B5EF4-FFF2-40B4-BE49-F238E27FC236}">
                <a16:creationId xmlns:a16="http://schemas.microsoft.com/office/drawing/2014/main" id="{FF9C2556-4AEE-45E8-9983-D87A25761739}"/>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
        <p:nvSpPr>
          <p:cNvPr id="12" name="Espace réservé du texte 13">
            <a:extLst>
              <a:ext uri="{FF2B5EF4-FFF2-40B4-BE49-F238E27FC236}">
                <a16:creationId xmlns:a16="http://schemas.microsoft.com/office/drawing/2014/main" id="{67B5971E-BEF3-46FC-BD2D-7FAA16874677}"/>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1608792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ge blanche avec logo">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669194-15EA-4428-8CD2-F20901CDE5F7}"/>
              </a:ext>
            </a:extLst>
          </p:cNvPr>
          <p:cNvSpPr>
            <a:spLocks noGrp="1"/>
          </p:cNvSpPr>
          <p:nvPr>
            <p:ph type="dt" sz="half" idx="10"/>
          </p:nvPr>
        </p:nvSpPr>
        <p:spPr/>
        <p:txBody>
          <a:bodyPr/>
          <a:lstStyle/>
          <a:p>
            <a:fld id="{DAC41057-29F4-4974-A067-5C2BF6442789}" type="datetime1">
              <a:rPr lang="fr-CA" smtClean="0"/>
              <a:t>2025-05-29</a:t>
            </a:fld>
            <a:endParaRPr lang="fr-CA" dirty="0"/>
          </a:p>
        </p:txBody>
      </p:sp>
      <p:sp>
        <p:nvSpPr>
          <p:cNvPr id="3" name="Espace réservé du pied de page 2">
            <a:extLst>
              <a:ext uri="{FF2B5EF4-FFF2-40B4-BE49-F238E27FC236}">
                <a16:creationId xmlns:a16="http://schemas.microsoft.com/office/drawing/2014/main" id="{544365B8-62BF-4AF3-B40A-D679FF6664F5}"/>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4" name="Espace réservé du numéro de diapositive 3">
            <a:extLst>
              <a:ext uri="{FF2B5EF4-FFF2-40B4-BE49-F238E27FC236}">
                <a16:creationId xmlns:a16="http://schemas.microsoft.com/office/drawing/2014/main" id="{42090B53-65A7-4B23-8A92-6DBD101E8177}"/>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6" name="Espace réservé du texte 8">
            <a:extLst>
              <a:ext uri="{FF2B5EF4-FFF2-40B4-BE49-F238E27FC236}">
                <a16:creationId xmlns:a16="http://schemas.microsoft.com/office/drawing/2014/main" id="{D449984A-E636-4B9D-A8A9-06E60445AA47}"/>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7" name="Espace réservé du texte 13">
            <a:extLst>
              <a:ext uri="{FF2B5EF4-FFF2-40B4-BE49-F238E27FC236}">
                <a16:creationId xmlns:a16="http://schemas.microsoft.com/office/drawing/2014/main" id="{2331CB3A-750D-4401-BC9F-122F44B4BD3D}"/>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2125815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age blanch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669194-15EA-4428-8CD2-F20901CDE5F7}"/>
              </a:ext>
            </a:extLst>
          </p:cNvPr>
          <p:cNvSpPr>
            <a:spLocks noGrp="1"/>
          </p:cNvSpPr>
          <p:nvPr>
            <p:ph type="dt" sz="half" idx="10"/>
          </p:nvPr>
        </p:nvSpPr>
        <p:spPr/>
        <p:txBody>
          <a:bodyPr/>
          <a:lstStyle/>
          <a:p>
            <a:fld id="{DAC41057-29F4-4974-A067-5C2BF6442789}" type="datetime1">
              <a:rPr lang="fr-CA" smtClean="0"/>
              <a:t>2025-05-29</a:t>
            </a:fld>
            <a:endParaRPr lang="fr-CA" dirty="0"/>
          </a:p>
        </p:txBody>
      </p:sp>
      <p:sp>
        <p:nvSpPr>
          <p:cNvPr id="3" name="Espace réservé du pied de page 2">
            <a:extLst>
              <a:ext uri="{FF2B5EF4-FFF2-40B4-BE49-F238E27FC236}">
                <a16:creationId xmlns:a16="http://schemas.microsoft.com/office/drawing/2014/main" id="{544365B8-62BF-4AF3-B40A-D679FF6664F5}"/>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4" name="Espace réservé du numéro de diapositive 3">
            <a:extLst>
              <a:ext uri="{FF2B5EF4-FFF2-40B4-BE49-F238E27FC236}">
                <a16:creationId xmlns:a16="http://schemas.microsoft.com/office/drawing/2014/main" id="{42090B53-65A7-4B23-8A92-6DBD101E8177}"/>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6" name="Espace réservé du texte 8">
            <a:extLst>
              <a:ext uri="{FF2B5EF4-FFF2-40B4-BE49-F238E27FC236}">
                <a16:creationId xmlns:a16="http://schemas.microsoft.com/office/drawing/2014/main" id="{D449984A-E636-4B9D-A8A9-06E60445AA47}"/>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7" name="Espace réservé du texte 13">
            <a:extLst>
              <a:ext uri="{FF2B5EF4-FFF2-40B4-BE49-F238E27FC236}">
                <a16:creationId xmlns:a16="http://schemas.microsoft.com/office/drawing/2014/main" id="{2331CB3A-750D-4401-BC9F-122F44B4BD3D}"/>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16997156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Dispositions avec blocs verticaux">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8"/>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Dispositions avec blocs verticaux</a:t>
            </a:r>
          </a:p>
        </p:txBody>
      </p:sp>
    </p:spTree>
    <p:extLst>
      <p:ext uri="{BB962C8B-B14F-4D97-AF65-F5344CB8AC3E}">
        <p14:creationId xmlns:p14="http://schemas.microsoft.com/office/powerpoint/2010/main" val="2294410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ux blocs verticaux">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839AC7-EAF5-4C9E-993D-49E1663DD509}"/>
              </a:ext>
            </a:extLst>
          </p:cNvPr>
          <p:cNvSpPr>
            <a:spLocks noGrp="1"/>
          </p:cNvSpPr>
          <p:nvPr>
            <p:ph sz="half" idx="1" hasCustomPrompt="1"/>
          </p:nvPr>
        </p:nvSpPr>
        <p:spPr>
          <a:xfrm>
            <a:off x="351508" y="2177683"/>
            <a:ext cx="3373644" cy="6864763"/>
          </a:xfrm>
        </p:spPr>
        <p:txBody>
          <a:bodyPr/>
          <a:lstStyle>
            <a:lvl1pPr>
              <a:defRPr sz="1530"/>
            </a:lvl1pPr>
            <a:lvl2pPr>
              <a:defRPr sz="1275"/>
            </a:lvl2pPr>
            <a:lvl3pPr>
              <a:defRPr sz="1148"/>
            </a:lvl3pPr>
            <a:lvl4pPr>
              <a:defRPr sz="1020"/>
            </a:lvl4pPr>
            <a:lvl5pPr>
              <a:defRPr sz="1275"/>
            </a:lvl5pPr>
            <a:lvl6pPr>
              <a:defRPr sz="1148"/>
            </a:lvl6pPr>
            <a:lvl7pPr>
              <a:defRPr sz="1530"/>
            </a:lvl7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p:txBody>
      </p:sp>
      <p:sp>
        <p:nvSpPr>
          <p:cNvPr id="4" name="Espace réservé du contenu 3">
            <a:extLst>
              <a:ext uri="{FF2B5EF4-FFF2-40B4-BE49-F238E27FC236}">
                <a16:creationId xmlns:a16="http://schemas.microsoft.com/office/drawing/2014/main" id="{CDC3351F-1BEC-4C84-A807-8E415843504E}"/>
              </a:ext>
            </a:extLst>
          </p:cNvPr>
          <p:cNvSpPr>
            <a:spLocks noGrp="1"/>
          </p:cNvSpPr>
          <p:nvPr>
            <p:ph sz="half" idx="2" hasCustomPrompt="1"/>
          </p:nvPr>
        </p:nvSpPr>
        <p:spPr>
          <a:xfrm>
            <a:off x="4046085" y="2177683"/>
            <a:ext cx="3373644" cy="6864763"/>
          </a:xfrm>
        </p:spPr>
        <p:txBody>
          <a:bodyPr/>
          <a:lstStyle>
            <a:lvl1pPr>
              <a:defRPr sz="1530"/>
            </a:lvl1pPr>
            <a:lvl2pPr>
              <a:defRPr sz="1275"/>
            </a:lvl2pPr>
            <a:lvl3pPr>
              <a:defRPr sz="1148"/>
            </a:lvl3pPr>
            <a:lvl4pPr>
              <a:defRPr sz="1020"/>
            </a:lvl4pPr>
            <a:lvl5pPr>
              <a:defRPr sz="1275"/>
            </a:lvl5pPr>
            <a:lvl6pPr>
              <a:defRPr sz="1148"/>
            </a:lvl6pPr>
            <a:lvl7pPr>
              <a:defRPr sz="1530"/>
            </a:lvl7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p:txBody>
      </p:sp>
      <p:sp>
        <p:nvSpPr>
          <p:cNvPr id="5" name="Espace réservé de la date 4">
            <a:extLst>
              <a:ext uri="{FF2B5EF4-FFF2-40B4-BE49-F238E27FC236}">
                <a16:creationId xmlns:a16="http://schemas.microsoft.com/office/drawing/2014/main" id="{F9B41EC5-3B29-49C0-A3C3-F90EDF32500D}"/>
              </a:ext>
            </a:extLst>
          </p:cNvPr>
          <p:cNvSpPr>
            <a:spLocks noGrp="1"/>
          </p:cNvSpPr>
          <p:nvPr>
            <p:ph type="dt" sz="half" idx="10"/>
          </p:nvPr>
        </p:nvSpPr>
        <p:spPr/>
        <p:txBody>
          <a:bodyPr/>
          <a:lstStyle/>
          <a:p>
            <a:fld id="{517B54BA-9517-4CD0-B0D5-8C8FD91D8560}" type="datetime1">
              <a:rPr lang="fr-CA" smtClean="0"/>
              <a:t>2025-05-29</a:t>
            </a:fld>
            <a:endParaRPr lang="fr-CA" dirty="0"/>
          </a:p>
        </p:txBody>
      </p:sp>
      <p:sp>
        <p:nvSpPr>
          <p:cNvPr id="6" name="Espace réservé du pied de page 5">
            <a:extLst>
              <a:ext uri="{FF2B5EF4-FFF2-40B4-BE49-F238E27FC236}">
                <a16:creationId xmlns:a16="http://schemas.microsoft.com/office/drawing/2014/main" id="{E782EA64-DB26-40C0-BF90-8172C46E2069}"/>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7" name="Espace réservé du numéro de diapositive 6">
            <a:extLst>
              <a:ext uri="{FF2B5EF4-FFF2-40B4-BE49-F238E27FC236}">
                <a16:creationId xmlns:a16="http://schemas.microsoft.com/office/drawing/2014/main" id="{B24D4DAD-6F2E-4685-8609-223D963C3837}"/>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8" name="Titre 7">
            <a:extLst>
              <a:ext uri="{FF2B5EF4-FFF2-40B4-BE49-F238E27FC236}">
                <a16:creationId xmlns:a16="http://schemas.microsoft.com/office/drawing/2014/main" id="{5A1217D0-319E-4D74-9AFF-1907AFE00872}"/>
              </a:ext>
            </a:extLst>
          </p:cNvPr>
          <p:cNvSpPr>
            <a:spLocks noGrp="1"/>
          </p:cNvSpPr>
          <p:nvPr>
            <p:ph type="title" hasCustomPrompt="1"/>
          </p:nvPr>
        </p:nvSpPr>
        <p:spPr/>
        <p:txBody>
          <a:bodyPr/>
          <a:lstStyle/>
          <a:p>
            <a:r>
              <a:rPr lang="fr-CA" dirty="0"/>
              <a:t>Cliquez pour ajouter une manchette</a:t>
            </a:r>
          </a:p>
        </p:txBody>
      </p:sp>
      <p:sp>
        <p:nvSpPr>
          <p:cNvPr id="10" name="Espace réservé du texte 8">
            <a:extLst>
              <a:ext uri="{FF2B5EF4-FFF2-40B4-BE49-F238E27FC236}">
                <a16:creationId xmlns:a16="http://schemas.microsoft.com/office/drawing/2014/main" id="{5E5C3F5C-305A-4E0D-8C36-6489585FC234}"/>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1" name="Espace réservé du texte 13">
            <a:extLst>
              <a:ext uri="{FF2B5EF4-FFF2-40B4-BE49-F238E27FC236}">
                <a16:creationId xmlns:a16="http://schemas.microsoft.com/office/drawing/2014/main" id="{A18B457C-0489-4EAD-B649-54288DD48043}"/>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2161734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ux blocs verticaux + bm">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839AC7-EAF5-4C9E-993D-49E1663DD509}"/>
              </a:ext>
            </a:extLst>
          </p:cNvPr>
          <p:cNvSpPr>
            <a:spLocks noGrp="1"/>
          </p:cNvSpPr>
          <p:nvPr>
            <p:ph sz="half" idx="1" hasCustomPrompt="1"/>
          </p:nvPr>
        </p:nvSpPr>
        <p:spPr>
          <a:xfrm>
            <a:off x="351508" y="2177683"/>
            <a:ext cx="3373644" cy="6019869"/>
          </a:xfrm>
        </p:spPr>
        <p:txBody>
          <a:bodyPr/>
          <a:lstStyle>
            <a:lvl1pPr>
              <a:defRPr sz="1530"/>
            </a:lvl1pPr>
            <a:lvl2pPr>
              <a:defRPr sz="1275"/>
            </a:lvl2pPr>
            <a:lvl3pPr>
              <a:defRPr sz="1148"/>
            </a:lvl3pPr>
            <a:lvl4pPr>
              <a:defRPr sz="1020"/>
            </a:lvl4pPr>
            <a:lvl5pPr>
              <a:defRPr sz="1275"/>
            </a:lvl5pPr>
            <a:lvl6pPr>
              <a:defRPr sz="1148"/>
            </a:lvl6pPr>
            <a:lvl7pPr>
              <a:defRPr sz="1530"/>
            </a:lvl7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p:txBody>
      </p:sp>
      <p:sp>
        <p:nvSpPr>
          <p:cNvPr id="4" name="Espace réservé du contenu 3">
            <a:extLst>
              <a:ext uri="{FF2B5EF4-FFF2-40B4-BE49-F238E27FC236}">
                <a16:creationId xmlns:a16="http://schemas.microsoft.com/office/drawing/2014/main" id="{CDC3351F-1BEC-4C84-A807-8E415843504E}"/>
              </a:ext>
            </a:extLst>
          </p:cNvPr>
          <p:cNvSpPr>
            <a:spLocks noGrp="1"/>
          </p:cNvSpPr>
          <p:nvPr>
            <p:ph sz="half" idx="2" hasCustomPrompt="1"/>
          </p:nvPr>
        </p:nvSpPr>
        <p:spPr>
          <a:xfrm>
            <a:off x="4046085" y="2177683"/>
            <a:ext cx="3373644" cy="6019869"/>
          </a:xfrm>
        </p:spPr>
        <p:txBody>
          <a:bodyPr/>
          <a:lstStyle>
            <a:lvl1pPr>
              <a:defRPr sz="1530"/>
            </a:lvl1pPr>
            <a:lvl2pPr>
              <a:defRPr sz="1275"/>
            </a:lvl2pPr>
            <a:lvl3pPr>
              <a:defRPr sz="1148"/>
            </a:lvl3pPr>
            <a:lvl4pPr>
              <a:defRPr sz="1020"/>
            </a:lvl4pPr>
            <a:lvl5pPr>
              <a:defRPr sz="1275"/>
            </a:lvl5pPr>
            <a:lvl6pPr>
              <a:defRPr sz="1148"/>
            </a:lvl6pPr>
            <a:lvl7pPr>
              <a:defRPr sz="1530"/>
            </a:lvl7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p:txBody>
      </p:sp>
      <p:sp>
        <p:nvSpPr>
          <p:cNvPr id="5" name="Espace réservé de la date 4">
            <a:extLst>
              <a:ext uri="{FF2B5EF4-FFF2-40B4-BE49-F238E27FC236}">
                <a16:creationId xmlns:a16="http://schemas.microsoft.com/office/drawing/2014/main" id="{F9B41EC5-3B29-49C0-A3C3-F90EDF32500D}"/>
              </a:ext>
            </a:extLst>
          </p:cNvPr>
          <p:cNvSpPr>
            <a:spLocks noGrp="1"/>
          </p:cNvSpPr>
          <p:nvPr>
            <p:ph type="dt" sz="half" idx="10"/>
          </p:nvPr>
        </p:nvSpPr>
        <p:spPr/>
        <p:txBody>
          <a:bodyPr/>
          <a:lstStyle/>
          <a:p>
            <a:fld id="{517B54BA-9517-4CD0-B0D5-8C8FD91D8560}" type="datetime1">
              <a:rPr lang="fr-CA" smtClean="0"/>
              <a:t>2025-05-29</a:t>
            </a:fld>
            <a:endParaRPr lang="fr-CA" dirty="0"/>
          </a:p>
        </p:txBody>
      </p:sp>
      <p:sp>
        <p:nvSpPr>
          <p:cNvPr id="6" name="Espace réservé du pied de page 5">
            <a:extLst>
              <a:ext uri="{FF2B5EF4-FFF2-40B4-BE49-F238E27FC236}">
                <a16:creationId xmlns:a16="http://schemas.microsoft.com/office/drawing/2014/main" id="{E782EA64-DB26-40C0-BF90-8172C46E2069}"/>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7" name="Espace réservé du numéro de diapositive 6">
            <a:extLst>
              <a:ext uri="{FF2B5EF4-FFF2-40B4-BE49-F238E27FC236}">
                <a16:creationId xmlns:a16="http://schemas.microsoft.com/office/drawing/2014/main" id="{B24D4DAD-6F2E-4685-8609-223D963C3837}"/>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8" name="Titre 7">
            <a:extLst>
              <a:ext uri="{FF2B5EF4-FFF2-40B4-BE49-F238E27FC236}">
                <a16:creationId xmlns:a16="http://schemas.microsoft.com/office/drawing/2014/main" id="{5A1217D0-319E-4D74-9AFF-1907AFE00872}"/>
              </a:ext>
            </a:extLst>
          </p:cNvPr>
          <p:cNvSpPr>
            <a:spLocks noGrp="1"/>
          </p:cNvSpPr>
          <p:nvPr>
            <p:ph type="title" hasCustomPrompt="1"/>
          </p:nvPr>
        </p:nvSpPr>
        <p:spPr/>
        <p:txBody>
          <a:bodyPr/>
          <a:lstStyle/>
          <a:p>
            <a:r>
              <a:rPr lang="fr-CA" dirty="0"/>
              <a:t>Cliquez pour ajouter une manchette</a:t>
            </a:r>
          </a:p>
        </p:txBody>
      </p:sp>
      <p:sp>
        <p:nvSpPr>
          <p:cNvPr id="12" name="Espace réservé du texte 8">
            <a:extLst>
              <a:ext uri="{FF2B5EF4-FFF2-40B4-BE49-F238E27FC236}">
                <a16:creationId xmlns:a16="http://schemas.microsoft.com/office/drawing/2014/main" id="{AAB95E7E-1C11-4385-B022-009AF2F23B0C}"/>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6" name="Espace réservé du texte 13">
            <a:extLst>
              <a:ext uri="{FF2B5EF4-FFF2-40B4-BE49-F238E27FC236}">
                <a16:creationId xmlns:a16="http://schemas.microsoft.com/office/drawing/2014/main" id="{139EBDFD-5439-42D8-BAED-3409A95D7EEA}"/>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15">
            <a:extLst>
              <a:ext uri="{FF2B5EF4-FFF2-40B4-BE49-F238E27FC236}">
                <a16:creationId xmlns:a16="http://schemas.microsoft.com/office/drawing/2014/main" id="{60C2A766-F492-4138-89C9-AE91CFFCA708}"/>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1330330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blocs vertic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3373644"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4" name="Espace réservé du contenu 3">
            <a:extLst>
              <a:ext uri="{FF2B5EF4-FFF2-40B4-BE49-F238E27FC236}">
                <a16:creationId xmlns:a16="http://schemas.microsoft.com/office/drawing/2014/main" id="{55681E0A-BAF4-4374-A6C2-E66581939F99}"/>
              </a:ext>
            </a:extLst>
          </p:cNvPr>
          <p:cNvSpPr>
            <a:spLocks noGrp="1"/>
          </p:cNvSpPr>
          <p:nvPr>
            <p:ph sz="half" idx="2" hasCustomPrompt="1"/>
          </p:nvPr>
        </p:nvSpPr>
        <p:spPr>
          <a:xfrm>
            <a:off x="351508" y="3339412"/>
            <a:ext cx="3373644" cy="5703035"/>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4046085" y="2177683"/>
            <a:ext cx="3373644"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6" name="Espace réservé du contenu 5">
            <a:extLst>
              <a:ext uri="{FF2B5EF4-FFF2-40B4-BE49-F238E27FC236}">
                <a16:creationId xmlns:a16="http://schemas.microsoft.com/office/drawing/2014/main" id="{3811C11D-2FD8-4667-8F0A-787773D24C4D}"/>
              </a:ext>
            </a:extLst>
          </p:cNvPr>
          <p:cNvSpPr>
            <a:spLocks noGrp="1"/>
          </p:cNvSpPr>
          <p:nvPr>
            <p:ph sz="quarter" idx="4" hasCustomPrompt="1"/>
          </p:nvPr>
        </p:nvSpPr>
        <p:spPr>
          <a:xfrm>
            <a:off x="4046085" y="3339412"/>
            <a:ext cx="3373644" cy="5703035"/>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3" name="Espace réservé du texte 8">
            <a:extLst>
              <a:ext uri="{FF2B5EF4-FFF2-40B4-BE49-F238E27FC236}">
                <a16:creationId xmlns:a16="http://schemas.microsoft.com/office/drawing/2014/main" id="{62632781-3424-4EBC-A987-19F7589939FA}"/>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4" name="Espace réservé du texte 13">
            <a:extLst>
              <a:ext uri="{FF2B5EF4-FFF2-40B4-BE49-F238E27FC236}">
                <a16:creationId xmlns:a16="http://schemas.microsoft.com/office/drawing/2014/main" id="{9C19A335-46E5-471F-BAD6-5E89DC9AD27D}"/>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3836644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blocs vertic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3373644"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4046085" y="2177683"/>
            <a:ext cx="3373644"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2" name="Titre 1">
            <a:extLst>
              <a:ext uri="{FF2B5EF4-FFF2-40B4-BE49-F238E27FC236}">
                <a16:creationId xmlns:a16="http://schemas.microsoft.com/office/drawing/2014/main" id="{79BEA92E-7D4E-48F0-A35C-635DF9D79989}"/>
              </a:ext>
            </a:extLst>
          </p:cNvPr>
          <p:cNvSpPr>
            <a:spLocks noGrp="1"/>
          </p:cNvSpPr>
          <p:nvPr>
            <p:ph type="title" hasCustomPrompt="1"/>
          </p:nvPr>
        </p:nvSpPr>
        <p:spPr/>
        <p:txBody>
          <a:bodyPr/>
          <a:lstStyle/>
          <a:p>
            <a:r>
              <a:rPr lang="fr-CA" dirty="0"/>
              <a:t>Cliquez pour ajouter une manchette</a:t>
            </a:r>
          </a:p>
        </p:txBody>
      </p:sp>
      <p:sp>
        <p:nvSpPr>
          <p:cNvPr id="14" name="Espace réservé du texte 8">
            <a:extLst>
              <a:ext uri="{FF2B5EF4-FFF2-40B4-BE49-F238E27FC236}">
                <a16:creationId xmlns:a16="http://schemas.microsoft.com/office/drawing/2014/main" id="{E6345653-06EE-442F-95B5-96CE535FFDA5}"/>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9" name="Espace réservé du numéro de diapositive 18">
            <a:extLst>
              <a:ext uri="{FF2B5EF4-FFF2-40B4-BE49-F238E27FC236}">
                <a16:creationId xmlns:a16="http://schemas.microsoft.com/office/drawing/2014/main" id="{6B106F8C-CBDD-4794-9C1C-DECF6302D3CC}"/>
              </a:ext>
            </a:extLst>
          </p:cNvPr>
          <p:cNvSpPr>
            <a:spLocks noGrp="1"/>
          </p:cNvSpPr>
          <p:nvPr>
            <p:ph type="sldNum" sz="quarter" idx="16"/>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Espace réservé du texte 13">
            <a:extLst>
              <a:ext uri="{FF2B5EF4-FFF2-40B4-BE49-F238E27FC236}">
                <a16:creationId xmlns:a16="http://schemas.microsoft.com/office/drawing/2014/main" id="{CA4937FC-40A1-4BAB-A46B-7D4C71BAB945}"/>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3" name="Espace réservé du contenu 3">
            <a:extLst>
              <a:ext uri="{FF2B5EF4-FFF2-40B4-BE49-F238E27FC236}">
                <a16:creationId xmlns:a16="http://schemas.microsoft.com/office/drawing/2014/main" id="{8691E68E-2E3D-42CF-A79A-9CE7951D0DD6}"/>
              </a:ext>
            </a:extLst>
          </p:cNvPr>
          <p:cNvSpPr>
            <a:spLocks noGrp="1"/>
          </p:cNvSpPr>
          <p:nvPr>
            <p:ph sz="half" idx="2" hasCustomPrompt="1"/>
          </p:nvPr>
        </p:nvSpPr>
        <p:spPr>
          <a:xfrm>
            <a:off x="351508" y="3339413"/>
            <a:ext cx="3373644" cy="4858138"/>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5" name="Espace réservé du contenu 5">
            <a:extLst>
              <a:ext uri="{FF2B5EF4-FFF2-40B4-BE49-F238E27FC236}">
                <a16:creationId xmlns:a16="http://schemas.microsoft.com/office/drawing/2014/main" id="{4CFB31AC-FF7D-43E0-B0BB-BA55451F0B77}"/>
              </a:ext>
            </a:extLst>
          </p:cNvPr>
          <p:cNvSpPr>
            <a:spLocks noGrp="1"/>
          </p:cNvSpPr>
          <p:nvPr>
            <p:ph sz="quarter" idx="4" hasCustomPrompt="1"/>
          </p:nvPr>
        </p:nvSpPr>
        <p:spPr>
          <a:xfrm>
            <a:off x="4046085" y="3339413"/>
            <a:ext cx="3373644" cy="4858138"/>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6" name="Espace réservé du texte 15">
            <a:extLst>
              <a:ext uri="{FF2B5EF4-FFF2-40B4-BE49-F238E27FC236}">
                <a16:creationId xmlns:a16="http://schemas.microsoft.com/office/drawing/2014/main" id="{85F9121F-8AC8-4F0C-AE89-3E684A1FF452}"/>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3587306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blocs vertic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7" y="2177683"/>
            <a:ext cx="2249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4" name="Espace réservé du contenu 3">
            <a:extLst>
              <a:ext uri="{FF2B5EF4-FFF2-40B4-BE49-F238E27FC236}">
                <a16:creationId xmlns:a16="http://schemas.microsoft.com/office/drawing/2014/main" id="{55681E0A-BAF4-4374-A6C2-E66581939F99}"/>
              </a:ext>
            </a:extLst>
          </p:cNvPr>
          <p:cNvSpPr>
            <a:spLocks noGrp="1"/>
          </p:cNvSpPr>
          <p:nvPr>
            <p:ph sz="half" idx="2" hasCustomPrompt="1"/>
          </p:nvPr>
        </p:nvSpPr>
        <p:spPr>
          <a:xfrm>
            <a:off x="351507" y="3339412"/>
            <a:ext cx="2249100" cy="5703035"/>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2761650" y="2177683"/>
            <a:ext cx="2249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6" name="Espace réservé du contenu 5">
            <a:extLst>
              <a:ext uri="{FF2B5EF4-FFF2-40B4-BE49-F238E27FC236}">
                <a16:creationId xmlns:a16="http://schemas.microsoft.com/office/drawing/2014/main" id="{3811C11D-2FD8-4667-8F0A-787773D24C4D}"/>
              </a:ext>
            </a:extLst>
          </p:cNvPr>
          <p:cNvSpPr>
            <a:spLocks noGrp="1"/>
          </p:cNvSpPr>
          <p:nvPr>
            <p:ph sz="quarter" idx="4" hasCustomPrompt="1"/>
          </p:nvPr>
        </p:nvSpPr>
        <p:spPr>
          <a:xfrm>
            <a:off x="2761650" y="3339412"/>
            <a:ext cx="2249100" cy="5703035"/>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77C7C575-0C51-4F12-B244-19219E0ABE6A}"/>
              </a:ext>
            </a:extLst>
          </p:cNvPr>
          <p:cNvSpPr>
            <a:spLocks noGrp="1"/>
          </p:cNvSpPr>
          <p:nvPr>
            <p:ph type="body" sz="quarter" idx="14" hasCustomPrompt="1"/>
          </p:nvPr>
        </p:nvSpPr>
        <p:spPr>
          <a:xfrm>
            <a:off x="5171793" y="2177683"/>
            <a:ext cx="2249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6" name="Espace réservé du contenu 5">
            <a:extLst>
              <a:ext uri="{FF2B5EF4-FFF2-40B4-BE49-F238E27FC236}">
                <a16:creationId xmlns:a16="http://schemas.microsoft.com/office/drawing/2014/main" id="{BC99F125-089A-40B1-9067-CFE956C09051}"/>
              </a:ext>
            </a:extLst>
          </p:cNvPr>
          <p:cNvSpPr>
            <a:spLocks noGrp="1"/>
          </p:cNvSpPr>
          <p:nvPr>
            <p:ph sz="quarter" idx="15" hasCustomPrompt="1"/>
          </p:nvPr>
        </p:nvSpPr>
        <p:spPr>
          <a:xfrm>
            <a:off x="5171793" y="3339412"/>
            <a:ext cx="2249100" cy="5703035"/>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texte 8">
            <a:extLst>
              <a:ext uri="{FF2B5EF4-FFF2-40B4-BE49-F238E27FC236}">
                <a16:creationId xmlns:a16="http://schemas.microsoft.com/office/drawing/2014/main" id="{A6B12415-7615-4B13-BC77-1E4AE2E0A261}"/>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F7F80DE8-A1A6-4EC6-81E6-08611185D728}"/>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1981855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age couverture SANS imag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EF3CE08-CF80-47A5-8DA1-310D5E611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A800A80F-CA27-463C-A1CF-7AEECE9FB5B0}"/>
              </a:ext>
            </a:extLst>
          </p:cNvPr>
          <p:cNvSpPr>
            <a:spLocks noGrp="1"/>
          </p:cNvSpPr>
          <p:nvPr>
            <p:ph type="ctrTitle" hasCustomPrompt="1"/>
          </p:nvPr>
        </p:nvSpPr>
        <p:spPr>
          <a:xfrm>
            <a:off x="291465" y="1676400"/>
            <a:ext cx="5430939" cy="3590400"/>
          </a:xfrm>
        </p:spPr>
        <p:txBody>
          <a:bodyPr tIns="0" anchor="b">
            <a:normAutofit/>
          </a:bodyPr>
          <a:lstStyle>
            <a:lvl1pPr algn="l">
              <a:lnSpc>
                <a:spcPct val="80000"/>
              </a:lnSpc>
              <a:defRPr sz="3825" spc="0">
                <a:solidFill>
                  <a:schemeClr val="accent1"/>
                </a:solidFill>
              </a:defRPr>
            </a:lvl1pPr>
          </a:lstStyle>
          <a:p>
            <a:r>
              <a:rPr lang="fr-CA" dirty="0"/>
              <a:t>Titre de la présentation</a:t>
            </a:r>
          </a:p>
        </p:txBody>
      </p:sp>
      <p:sp>
        <p:nvSpPr>
          <p:cNvPr id="3" name="Sous-titre 2">
            <a:extLst>
              <a:ext uri="{FF2B5EF4-FFF2-40B4-BE49-F238E27FC236}">
                <a16:creationId xmlns:a16="http://schemas.microsoft.com/office/drawing/2014/main" id="{1E7F1344-69AA-41D5-BC4B-0D9DCAE3E875}"/>
              </a:ext>
            </a:extLst>
          </p:cNvPr>
          <p:cNvSpPr>
            <a:spLocks noGrp="1"/>
          </p:cNvSpPr>
          <p:nvPr>
            <p:ph type="subTitle" idx="1" hasCustomPrompt="1"/>
          </p:nvPr>
        </p:nvSpPr>
        <p:spPr>
          <a:xfrm>
            <a:off x="291465" y="5476240"/>
            <a:ext cx="5430939" cy="1372800"/>
          </a:xfrm>
        </p:spPr>
        <p:txBody>
          <a:bodyPr/>
          <a:lstStyle>
            <a:lvl1pPr marL="0" indent="0" algn="l">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fr-CA" dirty="0"/>
              <a:t>Sous-titre</a:t>
            </a:r>
          </a:p>
        </p:txBody>
      </p:sp>
      <p:sp>
        <p:nvSpPr>
          <p:cNvPr id="9" name="Espace réservé du texte 7">
            <a:extLst>
              <a:ext uri="{FF2B5EF4-FFF2-40B4-BE49-F238E27FC236}">
                <a16:creationId xmlns:a16="http://schemas.microsoft.com/office/drawing/2014/main" id="{B2420256-DED8-4E9C-A90F-015AC5897610}"/>
              </a:ext>
            </a:extLst>
          </p:cNvPr>
          <p:cNvSpPr>
            <a:spLocks noGrp="1"/>
          </p:cNvSpPr>
          <p:nvPr>
            <p:ph type="body" sz="quarter" idx="14" hasCustomPrompt="1"/>
          </p:nvPr>
        </p:nvSpPr>
        <p:spPr>
          <a:xfrm>
            <a:off x="291465" y="7736080"/>
            <a:ext cx="2945594" cy="422400"/>
          </a:xfrm>
        </p:spPr>
        <p:txBody>
          <a:bodyPr anchor="ctr" anchorCtr="0"/>
          <a:lstStyle>
            <a:lvl1pPr marL="0" indent="0" algn="l">
              <a:spcBef>
                <a:spcPts val="0"/>
              </a:spcBef>
              <a:buNone/>
              <a:defRPr sz="893"/>
            </a:lvl1pPr>
            <a:lvl2pPr marL="146880" indent="0">
              <a:buNone/>
              <a:defRPr/>
            </a:lvl2pPr>
            <a:lvl3pPr marL="279990" indent="0">
              <a:buNone/>
              <a:defRPr/>
            </a:lvl3pPr>
            <a:lvl4pPr marL="397035" indent="0">
              <a:buNone/>
              <a:defRPr/>
            </a:lvl4pPr>
            <a:lvl5pPr marL="511785" indent="0">
              <a:buNone/>
              <a:defRPr/>
            </a:lvl5pPr>
          </a:lstStyle>
          <a:p>
            <a:pPr lvl="0"/>
            <a:r>
              <a:rPr lang="fr-CA" dirty="0"/>
              <a:t>Date</a:t>
            </a:r>
          </a:p>
        </p:txBody>
      </p:sp>
      <p:pic>
        <p:nvPicPr>
          <p:cNvPr id="12" name="Image 11">
            <a:extLst>
              <a:ext uri="{FF2B5EF4-FFF2-40B4-BE49-F238E27FC236}">
                <a16:creationId xmlns:a16="http://schemas.microsoft.com/office/drawing/2014/main" id="{FEC89C24-1FB7-41D2-B555-1BA3D7878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71" y="8180356"/>
            <a:ext cx="1331100" cy="934559"/>
          </a:xfrm>
          <a:prstGeom prst="rect">
            <a:avLst/>
          </a:prstGeom>
        </p:spPr>
      </p:pic>
      <p:sp>
        <p:nvSpPr>
          <p:cNvPr id="5" name="Espace réservé du texte 4">
            <a:extLst>
              <a:ext uri="{FF2B5EF4-FFF2-40B4-BE49-F238E27FC236}">
                <a16:creationId xmlns:a16="http://schemas.microsoft.com/office/drawing/2014/main" id="{129A6E25-964A-4D03-BA81-2DB239E73DCC}"/>
              </a:ext>
            </a:extLst>
          </p:cNvPr>
          <p:cNvSpPr>
            <a:spLocks noGrp="1"/>
          </p:cNvSpPr>
          <p:nvPr>
            <p:ph type="body" sz="quarter" idx="15" hasCustomPrompt="1"/>
          </p:nvPr>
        </p:nvSpPr>
        <p:spPr>
          <a:xfrm>
            <a:off x="291465" y="6860245"/>
            <a:ext cx="5430560" cy="875835"/>
          </a:xfrm>
        </p:spPr>
        <p:txBody>
          <a:bodyPr anchor="t"/>
          <a:lstStyle>
            <a:lvl1pPr marL="0" indent="0">
              <a:buFontTx/>
              <a:buNone/>
              <a:defRPr sz="1020">
                <a:solidFill>
                  <a:schemeClr val="tx1"/>
                </a:solidFill>
              </a:defRPr>
            </a:lvl1pPr>
          </a:lstStyle>
          <a:p>
            <a:pPr lvl="0"/>
            <a:r>
              <a:rPr lang="fr-CA" dirty="0"/>
              <a:t>Nom de la direction et/ou DP et/ou VP</a:t>
            </a:r>
          </a:p>
        </p:txBody>
      </p:sp>
    </p:spTree>
    <p:extLst>
      <p:ext uri="{BB962C8B-B14F-4D97-AF65-F5344CB8AC3E}">
        <p14:creationId xmlns:p14="http://schemas.microsoft.com/office/powerpoint/2010/main" val="3717746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blocs vertic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7" y="2177683"/>
            <a:ext cx="2249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2761650" y="2177683"/>
            <a:ext cx="2249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77C7C575-0C51-4F12-B244-19219E0ABE6A}"/>
              </a:ext>
            </a:extLst>
          </p:cNvPr>
          <p:cNvSpPr>
            <a:spLocks noGrp="1"/>
          </p:cNvSpPr>
          <p:nvPr>
            <p:ph type="body" sz="quarter" idx="14" hasCustomPrompt="1"/>
          </p:nvPr>
        </p:nvSpPr>
        <p:spPr>
          <a:xfrm>
            <a:off x="5171793" y="2177683"/>
            <a:ext cx="2249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8" name="Espace réservé du texte 8">
            <a:extLst>
              <a:ext uri="{FF2B5EF4-FFF2-40B4-BE49-F238E27FC236}">
                <a16:creationId xmlns:a16="http://schemas.microsoft.com/office/drawing/2014/main" id="{3FE237DC-4857-4AB1-8278-DF8530F3C494}"/>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1" name="Espace réservé du texte 13">
            <a:extLst>
              <a:ext uri="{FF2B5EF4-FFF2-40B4-BE49-F238E27FC236}">
                <a16:creationId xmlns:a16="http://schemas.microsoft.com/office/drawing/2014/main" id="{FD2F6A5D-A457-474C-96F5-35416D5B7D04}"/>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7" name="Espace réservé du contenu 3">
            <a:extLst>
              <a:ext uri="{FF2B5EF4-FFF2-40B4-BE49-F238E27FC236}">
                <a16:creationId xmlns:a16="http://schemas.microsoft.com/office/drawing/2014/main" id="{7C19CCAF-BE7D-444A-8D81-63183F96B0E2}"/>
              </a:ext>
            </a:extLst>
          </p:cNvPr>
          <p:cNvSpPr>
            <a:spLocks noGrp="1"/>
          </p:cNvSpPr>
          <p:nvPr>
            <p:ph sz="half" idx="2" hasCustomPrompt="1"/>
          </p:nvPr>
        </p:nvSpPr>
        <p:spPr>
          <a:xfrm>
            <a:off x="351507" y="3339413"/>
            <a:ext cx="2249100" cy="4858138"/>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0" name="Espace réservé du contenu 5">
            <a:extLst>
              <a:ext uri="{FF2B5EF4-FFF2-40B4-BE49-F238E27FC236}">
                <a16:creationId xmlns:a16="http://schemas.microsoft.com/office/drawing/2014/main" id="{6B3F0B48-89E7-4881-8688-407E637EB93B}"/>
              </a:ext>
            </a:extLst>
          </p:cNvPr>
          <p:cNvSpPr>
            <a:spLocks noGrp="1"/>
          </p:cNvSpPr>
          <p:nvPr>
            <p:ph sz="quarter" idx="4" hasCustomPrompt="1"/>
          </p:nvPr>
        </p:nvSpPr>
        <p:spPr>
          <a:xfrm>
            <a:off x="2761650" y="3339413"/>
            <a:ext cx="2249100" cy="4858138"/>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2" name="Espace réservé du contenu 5">
            <a:extLst>
              <a:ext uri="{FF2B5EF4-FFF2-40B4-BE49-F238E27FC236}">
                <a16:creationId xmlns:a16="http://schemas.microsoft.com/office/drawing/2014/main" id="{B56884AC-1939-40B3-84FC-AAA22B62BB45}"/>
              </a:ext>
            </a:extLst>
          </p:cNvPr>
          <p:cNvSpPr>
            <a:spLocks noGrp="1"/>
          </p:cNvSpPr>
          <p:nvPr>
            <p:ph sz="quarter" idx="15" hasCustomPrompt="1"/>
          </p:nvPr>
        </p:nvSpPr>
        <p:spPr>
          <a:xfrm>
            <a:off x="5171793" y="3339413"/>
            <a:ext cx="2249100" cy="4858138"/>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9" name="Espace réservé du texte 15">
            <a:extLst>
              <a:ext uri="{FF2B5EF4-FFF2-40B4-BE49-F238E27FC236}">
                <a16:creationId xmlns:a16="http://schemas.microsoft.com/office/drawing/2014/main" id="{8C4E72A5-6AF6-46FA-811A-B4B92039D1E0}"/>
              </a:ext>
            </a:extLst>
          </p:cNvPr>
          <p:cNvSpPr>
            <a:spLocks noGrp="1"/>
          </p:cNvSpPr>
          <p:nvPr>
            <p:ph type="body" sz="quarter" idx="18"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2739958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blocs vertic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7"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4" name="Espace réservé du contenu 3">
            <a:extLst>
              <a:ext uri="{FF2B5EF4-FFF2-40B4-BE49-F238E27FC236}">
                <a16:creationId xmlns:a16="http://schemas.microsoft.com/office/drawing/2014/main" id="{55681E0A-BAF4-4374-A6C2-E66581939F99}"/>
              </a:ext>
            </a:extLst>
          </p:cNvPr>
          <p:cNvSpPr>
            <a:spLocks noGrp="1"/>
          </p:cNvSpPr>
          <p:nvPr>
            <p:ph sz="half" idx="2" hasCustomPrompt="1"/>
          </p:nvPr>
        </p:nvSpPr>
        <p:spPr>
          <a:xfrm>
            <a:off x="351507" y="3339412"/>
            <a:ext cx="16524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2157169"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6" name="Espace réservé du contenu 5">
            <a:extLst>
              <a:ext uri="{FF2B5EF4-FFF2-40B4-BE49-F238E27FC236}">
                <a16:creationId xmlns:a16="http://schemas.microsoft.com/office/drawing/2014/main" id="{3811C11D-2FD8-4667-8F0A-787773D24C4D}"/>
              </a:ext>
            </a:extLst>
          </p:cNvPr>
          <p:cNvSpPr>
            <a:spLocks noGrp="1"/>
          </p:cNvSpPr>
          <p:nvPr>
            <p:ph sz="quarter" idx="4" hasCustomPrompt="1"/>
          </p:nvPr>
        </p:nvSpPr>
        <p:spPr>
          <a:xfrm>
            <a:off x="2157169" y="3339412"/>
            <a:ext cx="16524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77C7C575-0C51-4F12-B244-19219E0ABE6A}"/>
              </a:ext>
            </a:extLst>
          </p:cNvPr>
          <p:cNvSpPr>
            <a:spLocks noGrp="1"/>
          </p:cNvSpPr>
          <p:nvPr>
            <p:ph type="body" sz="quarter" idx="14" hasCustomPrompt="1"/>
          </p:nvPr>
        </p:nvSpPr>
        <p:spPr>
          <a:xfrm>
            <a:off x="3962831"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6" name="Espace réservé du contenu 5">
            <a:extLst>
              <a:ext uri="{FF2B5EF4-FFF2-40B4-BE49-F238E27FC236}">
                <a16:creationId xmlns:a16="http://schemas.microsoft.com/office/drawing/2014/main" id="{BC99F125-089A-40B1-9067-CFE956C09051}"/>
              </a:ext>
            </a:extLst>
          </p:cNvPr>
          <p:cNvSpPr>
            <a:spLocks noGrp="1"/>
          </p:cNvSpPr>
          <p:nvPr>
            <p:ph sz="quarter" idx="15" hasCustomPrompt="1"/>
          </p:nvPr>
        </p:nvSpPr>
        <p:spPr>
          <a:xfrm>
            <a:off x="3962831" y="3339412"/>
            <a:ext cx="16524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texte 8">
            <a:extLst>
              <a:ext uri="{FF2B5EF4-FFF2-40B4-BE49-F238E27FC236}">
                <a16:creationId xmlns:a16="http://schemas.microsoft.com/office/drawing/2014/main" id="{A6B12415-7615-4B13-BC77-1E4AE2E0A261}"/>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F7F80DE8-A1A6-4EC6-81E6-08611185D728}"/>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4">
            <a:extLst>
              <a:ext uri="{FF2B5EF4-FFF2-40B4-BE49-F238E27FC236}">
                <a16:creationId xmlns:a16="http://schemas.microsoft.com/office/drawing/2014/main" id="{779D8DAE-BBDD-430E-BCCB-6DA4688E5651}"/>
              </a:ext>
            </a:extLst>
          </p:cNvPr>
          <p:cNvSpPr>
            <a:spLocks noGrp="1"/>
          </p:cNvSpPr>
          <p:nvPr>
            <p:ph type="body" sz="quarter" idx="18" hasCustomPrompt="1"/>
          </p:nvPr>
        </p:nvSpPr>
        <p:spPr>
          <a:xfrm>
            <a:off x="5768493"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9" name="Espace réservé du contenu 5">
            <a:extLst>
              <a:ext uri="{FF2B5EF4-FFF2-40B4-BE49-F238E27FC236}">
                <a16:creationId xmlns:a16="http://schemas.microsoft.com/office/drawing/2014/main" id="{B57A36C6-FD8D-420A-A7D3-5BB00DEDDCD0}"/>
              </a:ext>
            </a:extLst>
          </p:cNvPr>
          <p:cNvSpPr>
            <a:spLocks noGrp="1"/>
          </p:cNvSpPr>
          <p:nvPr>
            <p:ph sz="quarter" idx="19" hasCustomPrompt="1"/>
          </p:nvPr>
        </p:nvSpPr>
        <p:spPr>
          <a:xfrm>
            <a:off x="5768493" y="3339412"/>
            <a:ext cx="16524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Tree>
    <p:extLst>
      <p:ext uri="{BB962C8B-B14F-4D97-AF65-F5344CB8AC3E}">
        <p14:creationId xmlns:p14="http://schemas.microsoft.com/office/powerpoint/2010/main" val="66637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blocs vertic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7"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2157169"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77C7C575-0C51-4F12-B244-19219E0ABE6A}"/>
              </a:ext>
            </a:extLst>
          </p:cNvPr>
          <p:cNvSpPr>
            <a:spLocks noGrp="1"/>
          </p:cNvSpPr>
          <p:nvPr>
            <p:ph type="body" sz="quarter" idx="14" hasCustomPrompt="1"/>
          </p:nvPr>
        </p:nvSpPr>
        <p:spPr>
          <a:xfrm>
            <a:off x="3962831"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7" name="Espace réservé du texte 8">
            <a:extLst>
              <a:ext uri="{FF2B5EF4-FFF2-40B4-BE49-F238E27FC236}">
                <a16:creationId xmlns:a16="http://schemas.microsoft.com/office/drawing/2014/main" id="{A6B12415-7615-4B13-BC77-1E4AE2E0A261}"/>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F7F80DE8-A1A6-4EC6-81E6-08611185D728}"/>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4">
            <a:extLst>
              <a:ext uri="{FF2B5EF4-FFF2-40B4-BE49-F238E27FC236}">
                <a16:creationId xmlns:a16="http://schemas.microsoft.com/office/drawing/2014/main" id="{779D8DAE-BBDD-430E-BCCB-6DA4688E5651}"/>
              </a:ext>
            </a:extLst>
          </p:cNvPr>
          <p:cNvSpPr>
            <a:spLocks noGrp="1"/>
          </p:cNvSpPr>
          <p:nvPr>
            <p:ph type="body" sz="quarter" idx="18" hasCustomPrompt="1"/>
          </p:nvPr>
        </p:nvSpPr>
        <p:spPr>
          <a:xfrm>
            <a:off x="5768493" y="2177683"/>
            <a:ext cx="16524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21" name="Espace réservé du contenu 3">
            <a:extLst>
              <a:ext uri="{FF2B5EF4-FFF2-40B4-BE49-F238E27FC236}">
                <a16:creationId xmlns:a16="http://schemas.microsoft.com/office/drawing/2014/main" id="{961F25B7-EB32-44AA-98BE-ED7973F850DE}"/>
              </a:ext>
            </a:extLst>
          </p:cNvPr>
          <p:cNvSpPr>
            <a:spLocks noGrp="1"/>
          </p:cNvSpPr>
          <p:nvPr>
            <p:ph sz="half" idx="2" hasCustomPrompt="1"/>
          </p:nvPr>
        </p:nvSpPr>
        <p:spPr>
          <a:xfrm>
            <a:off x="351507" y="3339412"/>
            <a:ext cx="1652400" cy="4858140"/>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2" name="Espace réservé du contenu 5">
            <a:extLst>
              <a:ext uri="{FF2B5EF4-FFF2-40B4-BE49-F238E27FC236}">
                <a16:creationId xmlns:a16="http://schemas.microsoft.com/office/drawing/2014/main" id="{B4DF4D10-F49E-4A68-A8F8-58DBE4F99417}"/>
              </a:ext>
            </a:extLst>
          </p:cNvPr>
          <p:cNvSpPr>
            <a:spLocks noGrp="1"/>
          </p:cNvSpPr>
          <p:nvPr>
            <p:ph sz="quarter" idx="4" hasCustomPrompt="1"/>
          </p:nvPr>
        </p:nvSpPr>
        <p:spPr>
          <a:xfrm>
            <a:off x="2157169" y="3339412"/>
            <a:ext cx="1652400" cy="4858140"/>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3" name="Espace réservé du contenu 5">
            <a:extLst>
              <a:ext uri="{FF2B5EF4-FFF2-40B4-BE49-F238E27FC236}">
                <a16:creationId xmlns:a16="http://schemas.microsoft.com/office/drawing/2014/main" id="{31DD1125-C187-4C97-8071-6694E85A1E0F}"/>
              </a:ext>
            </a:extLst>
          </p:cNvPr>
          <p:cNvSpPr>
            <a:spLocks noGrp="1"/>
          </p:cNvSpPr>
          <p:nvPr>
            <p:ph sz="quarter" idx="15" hasCustomPrompt="1"/>
          </p:nvPr>
        </p:nvSpPr>
        <p:spPr>
          <a:xfrm>
            <a:off x="3962831" y="3339412"/>
            <a:ext cx="1652400" cy="4858140"/>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4" name="Espace réservé du contenu 5">
            <a:extLst>
              <a:ext uri="{FF2B5EF4-FFF2-40B4-BE49-F238E27FC236}">
                <a16:creationId xmlns:a16="http://schemas.microsoft.com/office/drawing/2014/main" id="{383AADE0-4E0E-4EF0-9E3E-5FD02725E5DC}"/>
              </a:ext>
            </a:extLst>
          </p:cNvPr>
          <p:cNvSpPr>
            <a:spLocks noGrp="1"/>
          </p:cNvSpPr>
          <p:nvPr>
            <p:ph sz="quarter" idx="19" hasCustomPrompt="1"/>
          </p:nvPr>
        </p:nvSpPr>
        <p:spPr>
          <a:xfrm>
            <a:off x="5768493" y="3339412"/>
            <a:ext cx="1652400" cy="4858140"/>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0" name="Espace réservé du texte 15">
            <a:extLst>
              <a:ext uri="{FF2B5EF4-FFF2-40B4-BE49-F238E27FC236}">
                <a16:creationId xmlns:a16="http://schemas.microsoft.com/office/drawing/2014/main" id="{9AC1F1BD-CA8A-4271-B35A-76E6C6472465}"/>
              </a:ext>
            </a:extLst>
          </p:cNvPr>
          <p:cNvSpPr>
            <a:spLocks noGrp="1"/>
          </p:cNvSpPr>
          <p:nvPr>
            <p:ph type="body" sz="quarter" idx="20"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25040893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5 blocs vertic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7"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4" name="Espace réservé du contenu 3">
            <a:extLst>
              <a:ext uri="{FF2B5EF4-FFF2-40B4-BE49-F238E27FC236}">
                <a16:creationId xmlns:a16="http://schemas.microsoft.com/office/drawing/2014/main" id="{55681E0A-BAF4-4374-A6C2-E66581939F99}"/>
              </a:ext>
            </a:extLst>
          </p:cNvPr>
          <p:cNvSpPr>
            <a:spLocks noGrp="1"/>
          </p:cNvSpPr>
          <p:nvPr>
            <p:ph sz="half" idx="2" hasCustomPrompt="1"/>
          </p:nvPr>
        </p:nvSpPr>
        <p:spPr>
          <a:xfrm>
            <a:off x="351507"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1786079"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6" name="Espace réservé du contenu 5">
            <a:extLst>
              <a:ext uri="{FF2B5EF4-FFF2-40B4-BE49-F238E27FC236}">
                <a16:creationId xmlns:a16="http://schemas.microsoft.com/office/drawing/2014/main" id="{3811C11D-2FD8-4667-8F0A-787773D24C4D}"/>
              </a:ext>
            </a:extLst>
          </p:cNvPr>
          <p:cNvSpPr>
            <a:spLocks noGrp="1"/>
          </p:cNvSpPr>
          <p:nvPr>
            <p:ph sz="quarter" idx="4" hasCustomPrompt="1"/>
          </p:nvPr>
        </p:nvSpPr>
        <p:spPr>
          <a:xfrm>
            <a:off x="1786079"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77C7C575-0C51-4F12-B244-19219E0ABE6A}"/>
              </a:ext>
            </a:extLst>
          </p:cNvPr>
          <p:cNvSpPr>
            <a:spLocks noGrp="1"/>
          </p:cNvSpPr>
          <p:nvPr>
            <p:ph type="body" sz="quarter" idx="14" hasCustomPrompt="1"/>
          </p:nvPr>
        </p:nvSpPr>
        <p:spPr>
          <a:xfrm>
            <a:off x="3220650"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6" name="Espace réservé du contenu 5">
            <a:extLst>
              <a:ext uri="{FF2B5EF4-FFF2-40B4-BE49-F238E27FC236}">
                <a16:creationId xmlns:a16="http://schemas.microsoft.com/office/drawing/2014/main" id="{BC99F125-089A-40B1-9067-CFE956C09051}"/>
              </a:ext>
            </a:extLst>
          </p:cNvPr>
          <p:cNvSpPr>
            <a:spLocks noGrp="1"/>
          </p:cNvSpPr>
          <p:nvPr>
            <p:ph sz="quarter" idx="15" hasCustomPrompt="1"/>
          </p:nvPr>
        </p:nvSpPr>
        <p:spPr>
          <a:xfrm>
            <a:off x="3220650"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texte 8">
            <a:extLst>
              <a:ext uri="{FF2B5EF4-FFF2-40B4-BE49-F238E27FC236}">
                <a16:creationId xmlns:a16="http://schemas.microsoft.com/office/drawing/2014/main" id="{A6B12415-7615-4B13-BC77-1E4AE2E0A261}"/>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F7F80DE8-A1A6-4EC6-81E6-08611185D728}"/>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4">
            <a:extLst>
              <a:ext uri="{FF2B5EF4-FFF2-40B4-BE49-F238E27FC236}">
                <a16:creationId xmlns:a16="http://schemas.microsoft.com/office/drawing/2014/main" id="{779D8DAE-BBDD-430E-BCCB-6DA4688E5651}"/>
              </a:ext>
            </a:extLst>
          </p:cNvPr>
          <p:cNvSpPr>
            <a:spLocks noGrp="1"/>
          </p:cNvSpPr>
          <p:nvPr>
            <p:ph type="body" sz="quarter" idx="18" hasCustomPrompt="1"/>
          </p:nvPr>
        </p:nvSpPr>
        <p:spPr>
          <a:xfrm>
            <a:off x="4655221"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9" name="Espace réservé du contenu 5">
            <a:extLst>
              <a:ext uri="{FF2B5EF4-FFF2-40B4-BE49-F238E27FC236}">
                <a16:creationId xmlns:a16="http://schemas.microsoft.com/office/drawing/2014/main" id="{B57A36C6-FD8D-420A-A7D3-5BB00DEDDCD0}"/>
              </a:ext>
            </a:extLst>
          </p:cNvPr>
          <p:cNvSpPr>
            <a:spLocks noGrp="1"/>
          </p:cNvSpPr>
          <p:nvPr>
            <p:ph sz="quarter" idx="19" hasCustomPrompt="1"/>
          </p:nvPr>
        </p:nvSpPr>
        <p:spPr>
          <a:xfrm>
            <a:off x="4655221"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0" name="Espace réservé du texte 4">
            <a:extLst>
              <a:ext uri="{FF2B5EF4-FFF2-40B4-BE49-F238E27FC236}">
                <a16:creationId xmlns:a16="http://schemas.microsoft.com/office/drawing/2014/main" id="{FED9427A-61B4-4B9F-AED1-1B914897CB8D}"/>
              </a:ext>
            </a:extLst>
          </p:cNvPr>
          <p:cNvSpPr>
            <a:spLocks noGrp="1"/>
          </p:cNvSpPr>
          <p:nvPr>
            <p:ph type="body" sz="quarter" idx="20" hasCustomPrompt="1"/>
          </p:nvPr>
        </p:nvSpPr>
        <p:spPr>
          <a:xfrm>
            <a:off x="6089793"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21" name="Espace réservé du contenu 5">
            <a:extLst>
              <a:ext uri="{FF2B5EF4-FFF2-40B4-BE49-F238E27FC236}">
                <a16:creationId xmlns:a16="http://schemas.microsoft.com/office/drawing/2014/main" id="{373CA86C-472D-4071-AD81-41F898144542}"/>
              </a:ext>
            </a:extLst>
          </p:cNvPr>
          <p:cNvSpPr>
            <a:spLocks noGrp="1"/>
          </p:cNvSpPr>
          <p:nvPr>
            <p:ph sz="quarter" idx="21" hasCustomPrompt="1"/>
          </p:nvPr>
        </p:nvSpPr>
        <p:spPr>
          <a:xfrm>
            <a:off x="6089793"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Tree>
    <p:extLst>
      <p:ext uri="{BB962C8B-B14F-4D97-AF65-F5344CB8AC3E}">
        <p14:creationId xmlns:p14="http://schemas.microsoft.com/office/powerpoint/2010/main" val="3669475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 blocs vertic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7"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1786079"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77C7C575-0C51-4F12-B244-19219E0ABE6A}"/>
              </a:ext>
            </a:extLst>
          </p:cNvPr>
          <p:cNvSpPr>
            <a:spLocks noGrp="1"/>
          </p:cNvSpPr>
          <p:nvPr>
            <p:ph type="body" sz="quarter" idx="14" hasCustomPrompt="1"/>
          </p:nvPr>
        </p:nvSpPr>
        <p:spPr>
          <a:xfrm>
            <a:off x="3220650"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7" name="Espace réservé du texte 8">
            <a:extLst>
              <a:ext uri="{FF2B5EF4-FFF2-40B4-BE49-F238E27FC236}">
                <a16:creationId xmlns:a16="http://schemas.microsoft.com/office/drawing/2014/main" id="{A6B12415-7615-4B13-BC77-1E4AE2E0A261}"/>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F7F80DE8-A1A6-4EC6-81E6-08611185D728}"/>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4">
            <a:extLst>
              <a:ext uri="{FF2B5EF4-FFF2-40B4-BE49-F238E27FC236}">
                <a16:creationId xmlns:a16="http://schemas.microsoft.com/office/drawing/2014/main" id="{779D8DAE-BBDD-430E-BCCB-6DA4688E5651}"/>
              </a:ext>
            </a:extLst>
          </p:cNvPr>
          <p:cNvSpPr>
            <a:spLocks noGrp="1"/>
          </p:cNvSpPr>
          <p:nvPr>
            <p:ph type="body" sz="quarter" idx="18" hasCustomPrompt="1"/>
          </p:nvPr>
        </p:nvSpPr>
        <p:spPr>
          <a:xfrm>
            <a:off x="4655221"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20" name="Espace réservé du texte 4">
            <a:extLst>
              <a:ext uri="{FF2B5EF4-FFF2-40B4-BE49-F238E27FC236}">
                <a16:creationId xmlns:a16="http://schemas.microsoft.com/office/drawing/2014/main" id="{FED9427A-61B4-4B9F-AED1-1B914897CB8D}"/>
              </a:ext>
            </a:extLst>
          </p:cNvPr>
          <p:cNvSpPr>
            <a:spLocks noGrp="1"/>
          </p:cNvSpPr>
          <p:nvPr>
            <p:ph type="body" sz="quarter" idx="20" hasCustomPrompt="1"/>
          </p:nvPr>
        </p:nvSpPr>
        <p:spPr>
          <a:xfrm>
            <a:off x="6089793" y="2177683"/>
            <a:ext cx="1331100"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23" name="Espace réservé du contenu 3">
            <a:extLst>
              <a:ext uri="{FF2B5EF4-FFF2-40B4-BE49-F238E27FC236}">
                <a16:creationId xmlns:a16="http://schemas.microsoft.com/office/drawing/2014/main" id="{F9034D46-953C-4810-B8FD-DC23BBEB8595}"/>
              </a:ext>
            </a:extLst>
          </p:cNvPr>
          <p:cNvSpPr>
            <a:spLocks noGrp="1"/>
          </p:cNvSpPr>
          <p:nvPr>
            <p:ph sz="half" idx="2" hasCustomPrompt="1"/>
          </p:nvPr>
        </p:nvSpPr>
        <p:spPr>
          <a:xfrm>
            <a:off x="351507"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4" name="Espace réservé du contenu 5">
            <a:extLst>
              <a:ext uri="{FF2B5EF4-FFF2-40B4-BE49-F238E27FC236}">
                <a16:creationId xmlns:a16="http://schemas.microsoft.com/office/drawing/2014/main" id="{558E4980-EF2B-4881-B8F8-1B1E0473AED5}"/>
              </a:ext>
            </a:extLst>
          </p:cNvPr>
          <p:cNvSpPr>
            <a:spLocks noGrp="1"/>
          </p:cNvSpPr>
          <p:nvPr>
            <p:ph sz="quarter" idx="4" hasCustomPrompt="1"/>
          </p:nvPr>
        </p:nvSpPr>
        <p:spPr>
          <a:xfrm>
            <a:off x="1786079"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5" name="Espace réservé du contenu 5">
            <a:extLst>
              <a:ext uri="{FF2B5EF4-FFF2-40B4-BE49-F238E27FC236}">
                <a16:creationId xmlns:a16="http://schemas.microsoft.com/office/drawing/2014/main" id="{C557361F-6BDF-4F3E-A2D9-DC38D3FE6659}"/>
              </a:ext>
            </a:extLst>
          </p:cNvPr>
          <p:cNvSpPr>
            <a:spLocks noGrp="1"/>
          </p:cNvSpPr>
          <p:nvPr>
            <p:ph sz="quarter" idx="15" hasCustomPrompt="1"/>
          </p:nvPr>
        </p:nvSpPr>
        <p:spPr>
          <a:xfrm>
            <a:off x="3220650"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6" name="Espace réservé du contenu 5">
            <a:extLst>
              <a:ext uri="{FF2B5EF4-FFF2-40B4-BE49-F238E27FC236}">
                <a16:creationId xmlns:a16="http://schemas.microsoft.com/office/drawing/2014/main" id="{1B79817C-12CC-4979-8D87-F093DF5A2838}"/>
              </a:ext>
            </a:extLst>
          </p:cNvPr>
          <p:cNvSpPr>
            <a:spLocks noGrp="1"/>
          </p:cNvSpPr>
          <p:nvPr>
            <p:ph sz="quarter" idx="19" hasCustomPrompt="1"/>
          </p:nvPr>
        </p:nvSpPr>
        <p:spPr>
          <a:xfrm>
            <a:off x="4655221"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7" name="Espace réservé du contenu 5">
            <a:extLst>
              <a:ext uri="{FF2B5EF4-FFF2-40B4-BE49-F238E27FC236}">
                <a16:creationId xmlns:a16="http://schemas.microsoft.com/office/drawing/2014/main" id="{11F9AA6A-7ED9-46BF-85F3-9BFB0EC65ADD}"/>
              </a:ext>
            </a:extLst>
          </p:cNvPr>
          <p:cNvSpPr>
            <a:spLocks noGrp="1"/>
          </p:cNvSpPr>
          <p:nvPr>
            <p:ph sz="quarter" idx="21" hasCustomPrompt="1"/>
          </p:nvPr>
        </p:nvSpPr>
        <p:spPr>
          <a:xfrm>
            <a:off x="6089793" y="3339412"/>
            <a:ext cx="1331100" cy="5703035"/>
          </a:xfrm>
        </p:spPr>
        <p:txBody>
          <a:bodyPr lIns="75600" tIns="72000" rIns="75600" bIns="72000"/>
          <a:lstStyle>
            <a:lvl1pPr>
              <a:defRPr sz="1148"/>
            </a:lvl1pPr>
            <a:lvl2pPr>
              <a:defRPr sz="1020"/>
            </a:lvl2pPr>
            <a:lvl3pPr>
              <a:defRPr sz="893"/>
            </a:lvl3pPr>
            <a:lvl4pPr>
              <a:defRPr sz="765"/>
            </a:lvl4pPr>
            <a:lvl5pPr>
              <a:defRPr sz="1020"/>
            </a:lvl5pPr>
            <a:lvl6pPr>
              <a:defRPr sz="893"/>
            </a:lvl6pPr>
            <a:lvl7pPr>
              <a:defRPr sz="1148"/>
            </a:lvl7pPr>
            <a:lvl8pPr>
              <a:defRPr sz="1020"/>
            </a:lvl8pPr>
            <a:lvl9pPr>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2" name="Espace réservé du texte 15">
            <a:extLst>
              <a:ext uri="{FF2B5EF4-FFF2-40B4-BE49-F238E27FC236}">
                <a16:creationId xmlns:a16="http://schemas.microsoft.com/office/drawing/2014/main" id="{31B68BD3-2B36-4A85-B3CE-891991112F33}"/>
              </a:ext>
            </a:extLst>
          </p:cNvPr>
          <p:cNvSpPr>
            <a:spLocks noGrp="1"/>
          </p:cNvSpPr>
          <p:nvPr>
            <p:ph type="body" sz="quarter" idx="22"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2117296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Dispositions avec blocs horizontaux">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7"/>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Dispositions avec blocs horizontaux</a:t>
            </a:r>
          </a:p>
        </p:txBody>
      </p:sp>
    </p:spTree>
    <p:extLst>
      <p:ext uri="{BB962C8B-B14F-4D97-AF65-F5344CB8AC3E}">
        <p14:creationId xmlns:p14="http://schemas.microsoft.com/office/powerpoint/2010/main" val="3281380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blocs horizontaux">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839AC7-EAF5-4C9E-993D-49E1663DD509}"/>
              </a:ext>
            </a:extLst>
          </p:cNvPr>
          <p:cNvSpPr>
            <a:spLocks noGrp="1"/>
          </p:cNvSpPr>
          <p:nvPr>
            <p:ph sz="half" idx="1" hasCustomPrompt="1"/>
          </p:nvPr>
        </p:nvSpPr>
        <p:spPr>
          <a:xfrm>
            <a:off x="351508" y="2177683"/>
            <a:ext cx="7069385" cy="3273600"/>
          </a:xfrm>
        </p:spPr>
        <p:txBody>
          <a:bodyPr/>
          <a:lstStyle>
            <a:lvl1pPr>
              <a:spcBef>
                <a:spcPts val="510"/>
              </a:spcBef>
              <a:defRPr sz="1530"/>
            </a:lvl1pPr>
            <a:lvl2pPr>
              <a:spcBef>
                <a:spcPts val="255"/>
              </a:spcBef>
              <a:defRPr sz="1275"/>
            </a:lvl2pPr>
            <a:lvl3pPr>
              <a:spcBef>
                <a:spcPts val="127"/>
              </a:spcBef>
              <a:defRPr sz="1148"/>
            </a:lvl3pPr>
            <a:lvl4pPr>
              <a:spcBef>
                <a:spcPts val="64"/>
              </a:spcBef>
              <a:defRPr sz="1020"/>
            </a:lvl4pPr>
            <a:lvl5pPr>
              <a:spcBef>
                <a:spcPts val="510"/>
              </a:spcBef>
              <a:defRPr sz="1275"/>
            </a:lvl5pPr>
            <a:lvl6pPr>
              <a:spcBef>
                <a:spcPts val="127"/>
              </a:spcBef>
              <a:defRPr sz="1148"/>
            </a:lvl6pPr>
            <a:lvl7pPr>
              <a:spcBef>
                <a:spcPts val="638"/>
              </a:spcBef>
              <a:defRPr sz="1530"/>
            </a:lvl7pPr>
            <a:lvl8pPr>
              <a:spcBef>
                <a:spcPts val="255"/>
              </a:spcBef>
              <a:defRPr/>
            </a:lvl8pPr>
            <a:lvl9pPr>
              <a:spcBef>
                <a:spcPts val="127"/>
              </a:spcBef>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4" name="Espace réservé du contenu 3">
            <a:extLst>
              <a:ext uri="{FF2B5EF4-FFF2-40B4-BE49-F238E27FC236}">
                <a16:creationId xmlns:a16="http://schemas.microsoft.com/office/drawing/2014/main" id="{CDC3351F-1BEC-4C84-A807-8E415843504E}"/>
              </a:ext>
            </a:extLst>
          </p:cNvPr>
          <p:cNvSpPr>
            <a:spLocks noGrp="1"/>
          </p:cNvSpPr>
          <p:nvPr>
            <p:ph sz="half" idx="2" hasCustomPrompt="1"/>
          </p:nvPr>
        </p:nvSpPr>
        <p:spPr>
          <a:xfrm>
            <a:off x="351508" y="5768118"/>
            <a:ext cx="7069385" cy="3273964"/>
          </a:xfrm>
        </p:spPr>
        <p:txBody>
          <a:bodyPr/>
          <a:lstStyle>
            <a:lvl1pPr>
              <a:spcBef>
                <a:spcPts val="510"/>
              </a:spcBef>
              <a:defRPr sz="1530"/>
            </a:lvl1pPr>
            <a:lvl2pPr>
              <a:spcBef>
                <a:spcPts val="255"/>
              </a:spcBef>
              <a:defRPr sz="1275"/>
            </a:lvl2pPr>
            <a:lvl3pPr>
              <a:spcBef>
                <a:spcPts val="127"/>
              </a:spcBef>
              <a:defRPr sz="1148"/>
            </a:lvl3pPr>
            <a:lvl4pPr>
              <a:spcBef>
                <a:spcPts val="64"/>
              </a:spcBef>
              <a:defRPr sz="1020"/>
            </a:lvl4pPr>
            <a:lvl5pPr>
              <a:spcBef>
                <a:spcPts val="510"/>
              </a:spcBef>
              <a:defRPr sz="1275"/>
            </a:lvl5pPr>
            <a:lvl6pPr>
              <a:spcBef>
                <a:spcPts val="127"/>
              </a:spcBef>
              <a:defRPr sz="1148"/>
            </a:lvl6pPr>
            <a:lvl7pPr>
              <a:spcBef>
                <a:spcPts val="638"/>
              </a:spcBef>
              <a:defRPr sz="1530"/>
            </a:lvl7pPr>
            <a:lvl8pPr>
              <a:spcBef>
                <a:spcPts val="255"/>
              </a:spcBef>
              <a:defRPr/>
            </a:lvl8pPr>
            <a:lvl9pPr>
              <a:spcBef>
                <a:spcPts val="127"/>
              </a:spcBef>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5" name="Espace réservé de la date 4">
            <a:extLst>
              <a:ext uri="{FF2B5EF4-FFF2-40B4-BE49-F238E27FC236}">
                <a16:creationId xmlns:a16="http://schemas.microsoft.com/office/drawing/2014/main" id="{F9B41EC5-3B29-49C0-A3C3-F90EDF32500D}"/>
              </a:ext>
            </a:extLst>
          </p:cNvPr>
          <p:cNvSpPr>
            <a:spLocks noGrp="1"/>
          </p:cNvSpPr>
          <p:nvPr>
            <p:ph type="dt" sz="half" idx="10"/>
          </p:nvPr>
        </p:nvSpPr>
        <p:spPr/>
        <p:txBody>
          <a:bodyPr/>
          <a:lstStyle/>
          <a:p>
            <a:fld id="{D4AC39E9-99D6-456D-BAD5-5BEB592D4818}" type="datetime1">
              <a:rPr lang="fr-CA" smtClean="0"/>
              <a:t>2025-05-29</a:t>
            </a:fld>
            <a:endParaRPr lang="fr-CA" dirty="0"/>
          </a:p>
        </p:txBody>
      </p:sp>
      <p:sp>
        <p:nvSpPr>
          <p:cNvPr id="6" name="Espace réservé du pied de page 5">
            <a:extLst>
              <a:ext uri="{FF2B5EF4-FFF2-40B4-BE49-F238E27FC236}">
                <a16:creationId xmlns:a16="http://schemas.microsoft.com/office/drawing/2014/main" id="{E782EA64-DB26-40C0-BF90-8172C46E2069}"/>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7" name="Espace réservé du numéro de diapositive 6">
            <a:extLst>
              <a:ext uri="{FF2B5EF4-FFF2-40B4-BE49-F238E27FC236}">
                <a16:creationId xmlns:a16="http://schemas.microsoft.com/office/drawing/2014/main" id="{B24D4DAD-6F2E-4685-8609-223D963C3837}"/>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8" name="Titre 7">
            <a:extLst>
              <a:ext uri="{FF2B5EF4-FFF2-40B4-BE49-F238E27FC236}">
                <a16:creationId xmlns:a16="http://schemas.microsoft.com/office/drawing/2014/main" id="{5927F075-93FA-445E-91A2-E7D873B5DAB8}"/>
              </a:ext>
            </a:extLst>
          </p:cNvPr>
          <p:cNvSpPr>
            <a:spLocks noGrp="1"/>
          </p:cNvSpPr>
          <p:nvPr>
            <p:ph type="title" hasCustomPrompt="1"/>
          </p:nvPr>
        </p:nvSpPr>
        <p:spPr/>
        <p:txBody>
          <a:bodyPr/>
          <a:lstStyle/>
          <a:p>
            <a:r>
              <a:rPr lang="fr-CA" dirty="0"/>
              <a:t>Cliquez pour ajouter une manchette</a:t>
            </a:r>
          </a:p>
        </p:txBody>
      </p:sp>
      <p:sp>
        <p:nvSpPr>
          <p:cNvPr id="11" name="Espace réservé du texte 8">
            <a:extLst>
              <a:ext uri="{FF2B5EF4-FFF2-40B4-BE49-F238E27FC236}">
                <a16:creationId xmlns:a16="http://schemas.microsoft.com/office/drawing/2014/main" id="{53991262-95D0-4824-9507-DF4F6391E034}"/>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2" name="Espace réservé du texte 13">
            <a:extLst>
              <a:ext uri="{FF2B5EF4-FFF2-40B4-BE49-F238E27FC236}">
                <a16:creationId xmlns:a16="http://schemas.microsoft.com/office/drawing/2014/main" id="{1F497488-F754-485B-A832-24A2BA27DABD}"/>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517433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 blocs horizontaux + bm">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F9B41EC5-3B29-49C0-A3C3-F90EDF32500D}"/>
              </a:ext>
            </a:extLst>
          </p:cNvPr>
          <p:cNvSpPr>
            <a:spLocks noGrp="1"/>
          </p:cNvSpPr>
          <p:nvPr>
            <p:ph type="dt" sz="half" idx="10"/>
          </p:nvPr>
        </p:nvSpPr>
        <p:spPr/>
        <p:txBody>
          <a:bodyPr/>
          <a:lstStyle/>
          <a:p>
            <a:fld id="{D4AC39E9-99D6-456D-BAD5-5BEB592D4818}" type="datetime1">
              <a:rPr lang="fr-CA" smtClean="0"/>
              <a:t>2025-05-29</a:t>
            </a:fld>
            <a:endParaRPr lang="fr-CA" dirty="0"/>
          </a:p>
        </p:txBody>
      </p:sp>
      <p:sp>
        <p:nvSpPr>
          <p:cNvPr id="6" name="Espace réservé du pied de page 5">
            <a:extLst>
              <a:ext uri="{FF2B5EF4-FFF2-40B4-BE49-F238E27FC236}">
                <a16:creationId xmlns:a16="http://schemas.microsoft.com/office/drawing/2014/main" id="{E782EA64-DB26-40C0-BF90-8172C46E2069}"/>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7" name="Espace réservé du numéro de diapositive 6">
            <a:extLst>
              <a:ext uri="{FF2B5EF4-FFF2-40B4-BE49-F238E27FC236}">
                <a16:creationId xmlns:a16="http://schemas.microsoft.com/office/drawing/2014/main" id="{B24D4DAD-6F2E-4685-8609-223D963C3837}"/>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8" name="Titre 7">
            <a:extLst>
              <a:ext uri="{FF2B5EF4-FFF2-40B4-BE49-F238E27FC236}">
                <a16:creationId xmlns:a16="http://schemas.microsoft.com/office/drawing/2014/main" id="{5927F075-93FA-445E-91A2-E7D873B5DAB8}"/>
              </a:ext>
            </a:extLst>
          </p:cNvPr>
          <p:cNvSpPr>
            <a:spLocks noGrp="1"/>
          </p:cNvSpPr>
          <p:nvPr>
            <p:ph type="title" hasCustomPrompt="1"/>
          </p:nvPr>
        </p:nvSpPr>
        <p:spPr/>
        <p:txBody>
          <a:bodyPr/>
          <a:lstStyle/>
          <a:p>
            <a:r>
              <a:rPr lang="fr-CA" dirty="0"/>
              <a:t>Cliquez pour ajouter une manchette</a:t>
            </a:r>
          </a:p>
        </p:txBody>
      </p:sp>
      <p:sp>
        <p:nvSpPr>
          <p:cNvPr id="12" name="Espace réservé du contenu 2">
            <a:extLst>
              <a:ext uri="{FF2B5EF4-FFF2-40B4-BE49-F238E27FC236}">
                <a16:creationId xmlns:a16="http://schemas.microsoft.com/office/drawing/2014/main" id="{9A098DB1-D480-4326-9C4F-AC9060DE3FBD}"/>
              </a:ext>
            </a:extLst>
          </p:cNvPr>
          <p:cNvSpPr>
            <a:spLocks noGrp="1"/>
          </p:cNvSpPr>
          <p:nvPr>
            <p:ph sz="half" idx="17" hasCustomPrompt="1"/>
          </p:nvPr>
        </p:nvSpPr>
        <p:spPr>
          <a:xfrm>
            <a:off x="351508" y="2177683"/>
            <a:ext cx="7069385" cy="2851200"/>
          </a:xfrm>
        </p:spPr>
        <p:txBody>
          <a:bodyPr/>
          <a:lstStyle>
            <a:lvl1pPr>
              <a:spcBef>
                <a:spcPts val="510"/>
              </a:spcBef>
              <a:defRPr sz="1530"/>
            </a:lvl1pPr>
            <a:lvl2pPr>
              <a:spcBef>
                <a:spcPts val="255"/>
              </a:spcBef>
              <a:defRPr sz="1275"/>
            </a:lvl2pPr>
            <a:lvl3pPr>
              <a:spcBef>
                <a:spcPts val="127"/>
              </a:spcBef>
              <a:defRPr sz="1148"/>
            </a:lvl3pPr>
            <a:lvl4pPr>
              <a:spcBef>
                <a:spcPts val="64"/>
              </a:spcBef>
              <a:defRPr sz="1020"/>
            </a:lvl4pPr>
            <a:lvl5pPr>
              <a:spcBef>
                <a:spcPts val="510"/>
              </a:spcBef>
              <a:defRPr sz="1275"/>
            </a:lvl5pPr>
            <a:lvl6pPr>
              <a:spcBef>
                <a:spcPts val="127"/>
              </a:spcBef>
              <a:defRPr sz="1148"/>
            </a:lvl6pPr>
            <a:lvl7pPr>
              <a:spcBef>
                <a:spcPts val="638"/>
              </a:spcBef>
              <a:defRPr sz="1530"/>
            </a:lvl7pPr>
            <a:lvl8pPr>
              <a:spcBef>
                <a:spcPts val="255"/>
              </a:spcBef>
              <a:defRPr/>
            </a:lvl8pPr>
            <a:lvl9pPr>
              <a:spcBef>
                <a:spcPts val="127"/>
              </a:spcBef>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3" name="Espace réservé du contenu 3">
            <a:extLst>
              <a:ext uri="{FF2B5EF4-FFF2-40B4-BE49-F238E27FC236}">
                <a16:creationId xmlns:a16="http://schemas.microsoft.com/office/drawing/2014/main" id="{1E2ED851-05F6-48C9-9372-A3AD8C5D7571}"/>
              </a:ext>
            </a:extLst>
          </p:cNvPr>
          <p:cNvSpPr>
            <a:spLocks noGrp="1"/>
          </p:cNvSpPr>
          <p:nvPr>
            <p:ph sz="half" idx="18" hasCustomPrompt="1"/>
          </p:nvPr>
        </p:nvSpPr>
        <p:spPr>
          <a:xfrm>
            <a:off x="351508" y="5346035"/>
            <a:ext cx="7069385" cy="2851517"/>
          </a:xfrm>
        </p:spPr>
        <p:txBody>
          <a:bodyPr/>
          <a:lstStyle>
            <a:lvl1pPr>
              <a:spcBef>
                <a:spcPts val="510"/>
              </a:spcBef>
              <a:defRPr sz="1530"/>
            </a:lvl1pPr>
            <a:lvl2pPr>
              <a:spcBef>
                <a:spcPts val="255"/>
              </a:spcBef>
              <a:defRPr sz="1275"/>
            </a:lvl2pPr>
            <a:lvl3pPr>
              <a:spcBef>
                <a:spcPts val="127"/>
              </a:spcBef>
              <a:defRPr sz="1148"/>
            </a:lvl3pPr>
            <a:lvl4pPr>
              <a:spcBef>
                <a:spcPts val="64"/>
              </a:spcBef>
              <a:defRPr sz="1020"/>
            </a:lvl4pPr>
            <a:lvl5pPr>
              <a:spcBef>
                <a:spcPts val="510"/>
              </a:spcBef>
              <a:defRPr sz="1275"/>
            </a:lvl5pPr>
            <a:lvl6pPr>
              <a:spcBef>
                <a:spcPts val="127"/>
              </a:spcBef>
              <a:defRPr sz="1148"/>
            </a:lvl6pPr>
            <a:lvl7pPr>
              <a:spcBef>
                <a:spcPts val="638"/>
              </a:spcBef>
              <a:defRPr sz="1530"/>
            </a:lvl7pPr>
            <a:lvl8pPr>
              <a:spcBef>
                <a:spcPts val="255"/>
              </a:spcBef>
              <a:defRPr/>
            </a:lvl8pPr>
            <a:lvl9pPr>
              <a:spcBef>
                <a:spcPts val="127"/>
              </a:spcBef>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4" name="Espace réservé du texte 8">
            <a:extLst>
              <a:ext uri="{FF2B5EF4-FFF2-40B4-BE49-F238E27FC236}">
                <a16:creationId xmlns:a16="http://schemas.microsoft.com/office/drawing/2014/main" id="{AB8BBF88-44A8-493B-B776-3E8B74352585}"/>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CAD821F7-E486-44CB-8BA9-B7E54A486469}"/>
              </a:ext>
            </a:extLst>
          </p:cNvPr>
          <p:cNvSpPr>
            <a:spLocks noGrp="1"/>
          </p:cNvSpPr>
          <p:nvPr>
            <p:ph type="body" sz="quarter" idx="19"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6" name="Espace réservé du texte 15">
            <a:extLst>
              <a:ext uri="{FF2B5EF4-FFF2-40B4-BE49-F238E27FC236}">
                <a16:creationId xmlns:a16="http://schemas.microsoft.com/office/drawing/2014/main" id="{EE0D5529-D1B6-4BDF-BB8E-98D3624580A9}"/>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3211037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 blocs horizont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1377152" cy="3273600"/>
          </a:xfrm>
          <a:prstGeom prst="roundRect">
            <a:avLst>
              <a:gd name="adj" fmla="val 1391"/>
            </a:avLst>
          </a:prstGeom>
          <a:solidFill>
            <a:schemeClr val="accent1"/>
          </a:solidFill>
        </p:spPr>
        <p:txBody>
          <a:bodyPr lIns="144000" tIns="72000" rIns="144000" bIns="72000" anchor="t" anchorCtr="0"/>
          <a:lstStyle>
            <a:lvl1pPr marL="0" indent="0">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351508" y="5768846"/>
            <a:ext cx="1377152" cy="3273600"/>
          </a:xfrm>
          <a:prstGeom prst="roundRect">
            <a:avLst>
              <a:gd name="adj" fmla="val 1391"/>
            </a:avLst>
          </a:prstGeom>
          <a:solidFill>
            <a:schemeClr val="accent1"/>
          </a:solidFill>
        </p:spPr>
        <p:txBody>
          <a:bodyPr lIns="144000" tIns="72000" rIns="144000" bIns="72000" anchor="t" anchorCtr="0"/>
          <a:lstStyle>
            <a:lvl1pPr marL="0" indent="0">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523CAD3C-6559-4036-9C4A-9BDB49AB210C}"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E03128CD-B9EF-438B-BBE1-5CA0496A87FF}"/>
              </a:ext>
            </a:extLst>
          </p:cNvPr>
          <p:cNvSpPr>
            <a:spLocks noGrp="1"/>
          </p:cNvSpPr>
          <p:nvPr>
            <p:ph type="title" hasCustomPrompt="1"/>
          </p:nvPr>
        </p:nvSpPr>
        <p:spPr/>
        <p:txBody>
          <a:bodyPr/>
          <a:lstStyle/>
          <a:p>
            <a:r>
              <a:rPr lang="fr-CA" dirty="0"/>
              <a:t>Cliquez pour ajouter une manchette</a:t>
            </a:r>
          </a:p>
        </p:txBody>
      </p:sp>
      <p:sp>
        <p:nvSpPr>
          <p:cNvPr id="17" name="Espace réservé du contenu 2">
            <a:extLst>
              <a:ext uri="{FF2B5EF4-FFF2-40B4-BE49-F238E27FC236}">
                <a16:creationId xmlns:a16="http://schemas.microsoft.com/office/drawing/2014/main" id="{350430F6-705C-4985-A5C8-AB3D14C622B2}"/>
              </a:ext>
            </a:extLst>
          </p:cNvPr>
          <p:cNvSpPr>
            <a:spLocks noGrp="1"/>
          </p:cNvSpPr>
          <p:nvPr>
            <p:ph sz="half" idx="14" hasCustomPrompt="1"/>
          </p:nvPr>
        </p:nvSpPr>
        <p:spPr>
          <a:xfrm>
            <a:off x="1820470" y="2177683"/>
            <a:ext cx="5600423" cy="3273600"/>
          </a:xfrm>
          <a:prstGeom prst="roundRect">
            <a:avLst>
              <a:gd name="adj" fmla="val 1067"/>
            </a:avLst>
          </a:prstGeom>
          <a:solidFill>
            <a:schemeClr val="bg2"/>
          </a:solidFill>
        </p:spPr>
        <p:txBody>
          <a:bodyPr lIns="216000" tIns="72000" rIns="216000" bIns="72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8" name="Espace réservé du contenu 3">
            <a:extLst>
              <a:ext uri="{FF2B5EF4-FFF2-40B4-BE49-F238E27FC236}">
                <a16:creationId xmlns:a16="http://schemas.microsoft.com/office/drawing/2014/main" id="{89F6F5A6-0E40-4D6A-BB0A-30C768F28A6B}"/>
              </a:ext>
            </a:extLst>
          </p:cNvPr>
          <p:cNvSpPr>
            <a:spLocks noGrp="1"/>
          </p:cNvSpPr>
          <p:nvPr>
            <p:ph sz="half" idx="2" hasCustomPrompt="1"/>
          </p:nvPr>
        </p:nvSpPr>
        <p:spPr>
          <a:xfrm>
            <a:off x="1820470" y="5768118"/>
            <a:ext cx="5600423" cy="3273964"/>
          </a:xfrm>
          <a:prstGeom prst="roundRect">
            <a:avLst>
              <a:gd name="adj" fmla="val 1067"/>
            </a:avLst>
          </a:prstGeom>
          <a:solidFill>
            <a:schemeClr val="bg2"/>
          </a:solidFill>
        </p:spPr>
        <p:txBody>
          <a:bodyPr lIns="216000" tIns="72000" rIns="216000" bIns="72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3" name="Espace réservé du texte 8">
            <a:extLst>
              <a:ext uri="{FF2B5EF4-FFF2-40B4-BE49-F238E27FC236}">
                <a16:creationId xmlns:a16="http://schemas.microsoft.com/office/drawing/2014/main" id="{44ECAACE-88E5-432A-A479-65B4E4A68827}"/>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5" name="Espace réservé du texte 13">
            <a:extLst>
              <a:ext uri="{FF2B5EF4-FFF2-40B4-BE49-F238E27FC236}">
                <a16:creationId xmlns:a16="http://schemas.microsoft.com/office/drawing/2014/main" id="{F5921B1E-29FE-42BB-9C0F-DBA89C2109AE}"/>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915453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 blocs horizont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1377152" cy="2745600"/>
          </a:xfrm>
          <a:prstGeom prst="roundRect">
            <a:avLst>
              <a:gd name="adj" fmla="val 1597"/>
            </a:avLst>
          </a:prstGeom>
          <a:solidFill>
            <a:schemeClr val="accent1"/>
          </a:solidFill>
        </p:spPr>
        <p:txBody>
          <a:bodyPr lIns="144000" tIns="72000" rIns="144000" bIns="72000" anchor="t" anchorCtr="0"/>
          <a:lstStyle>
            <a:lvl1pPr marL="0" indent="0">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351508" y="5240423"/>
            <a:ext cx="1377152" cy="2745600"/>
          </a:xfrm>
          <a:prstGeom prst="roundRect">
            <a:avLst>
              <a:gd name="adj" fmla="val 1597"/>
            </a:avLst>
          </a:prstGeom>
          <a:solidFill>
            <a:schemeClr val="accent1"/>
          </a:solidFill>
        </p:spPr>
        <p:txBody>
          <a:bodyPr lIns="144000" tIns="72000" rIns="144000" bIns="72000" anchor="t" anchorCtr="0"/>
          <a:lstStyle>
            <a:lvl1pPr marL="0" indent="0">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523CAD3C-6559-4036-9C4A-9BDB49AB210C}"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E03128CD-B9EF-438B-BBE1-5CA0496A87FF}"/>
              </a:ext>
            </a:extLst>
          </p:cNvPr>
          <p:cNvSpPr>
            <a:spLocks noGrp="1"/>
          </p:cNvSpPr>
          <p:nvPr>
            <p:ph type="title" hasCustomPrompt="1"/>
          </p:nvPr>
        </p:nvSpPr>
        <p:spPr/>
        <p:txBody>
          <a:bodyPr/>
          <a:lstStyle/>
          <a:p>
            <a:r>
              <a:rPr lang="fr-CA" dirty="0"/>
              <a:t>Cliquez pour ajouter une manchette</a:t>
            </a:r>
          </a:p>
        </p:txBody>
      </p:sp>
      <p:sp>
        <p:nvSpPr>
          <p:cNvPr id="18" name="Espace réservé du texte 8">
            <a:extLst>
              <a:ext uri="{FF2B5EF4-FFF2-40B4-BE49-F238E27FC236}">
                <a16:creationId xmlns:a16="http://schemas.microsoft.com/office/drawing/2014/main" id="{7430735F-BB45-4135-BA3C-F1117AB13B08}"/>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0" name="Espace réservé du texte 13">
            <a:extLst>
              <a:ext uri="{FF2B5EF4-FFF2-40B4-BE49-F238E27FC236}">
                <a16:creationId xmlns:a16="http://schemas.microsoft.com/office/drawing/2014/main" id="{C5CEE339-B399-4283-82F8-8732B72D7B11}"/>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3" name="Espace réservé du contenu 2">
            <a:extLst>
              <a:ext uri="{FF2B5EF4-FFF2-40B4-BE49-F238E27FC236}">
                <a16:creationId xmlns:a16="http://schemas.microsoft.com/office/drawing/2014/main" id="{C7205B7B-FE7F-4B27-A94B-DDB27CA7DA1F}"/>
              </a:ext>
            </a:extLst>
          </p:cNvPr>
          <p:cNvSpPr>
            <a:spLocks noGrp="1"/>
          </p:cNvSpPr>
          <p:nvPr>
            <p:ph sz="half" idx="14" hasCustomPrompt="1"/>
          </p:nvPr>
        </p:nvSpPr>
        <p:spPr>
          <a:xfrm>
            <a:off x="1820470" y="2177683"/>
            <a:ext cx="5600423" cy="2745600"/>
          </a:xfrm>
          <a:prstGeom prst="roundRect">
            <a:avLst>
              <a:gd name="adj" fmla="val 1067"/>
            </a:avLst>
          </a:prstGeom>
          <a:solidFill>
            <a:schemeClr val="bg2"/>
          </a:solidFill>
        </p:spPr>
        <p:txBody>
          <a:bodyPr lIns="216000" tIns="72000" rIns="216000" bIns="72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4" name="Espace réservé du contenu 3">
            <a:extLst>
              <a:ext uri="{FF2B5EF4-FFF2-40B4-BE49-F238E27FC236}">
                <a16:creationId xmlns:a16="http://schemas.microsoft.com/office/drawing/2014/main" id="{A3A08E13-B733-4E36-83F8-7DD962484361}"/>
              </a:ext>
            </a:extLst>
          </p:cNvPr>
          <p:cNvSpPr>
            <a:spLocks noGrp="1"/>
          </p:cNvSpPr>
          <p:nvPr>
            <p:ph sz="half" idx="2" hasCustomPrompt="1"/>
          </p:nvPr>
        </p:nvSpPr>
        <p:spPr>
          <a:xfrm>
            <a:off x="1820470" y="5240423"/>
            <a:ext cx="5600423" cy="2745600"/>
          </a:xfrm>
          <a:prstGeom prst="roundRect">
            <a:avLst>
              <a:gd name="adj" fmla="val 1067"/>
            </a:avLst>
          </a:prstGeom>
          <a:solidFill>
            <a:schemeClr val="bg2"/>
          </a:solidFill>
        </p:spPr>
        <p:txBody>
          <a:bodyPr lIns="216000" tIns="72000" rIns="216000" bIns="72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9" name="Espace réservé du texte 15">
            <a:extLst>
              <a:ext uri="{FF2B5EF4-FFF2-40B4-BE49-F238E27FC236}">
                <a16:creationId xmlns:a16="http://schemas.microsoft.com/office/drawing/2014/main" id="{324650A8-6E29-4B8D-810D-92F082570A17}"/>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773099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Page couverture AVEC imag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FFB99ED-51AA-481F-9B5C-C0A5886F1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A800A80F-CA27-463C-A1CF-7AEECE9FB5B0}"/>
              </a:ext>
            </a:extLst>
          </p:cNvPr>
          <p:cNvSpPr>
            <a:spLocks noGrp="1"/>
          </p:cNvSpPr>
          <p:nvPr>
            <p:ph type="ctrTitle" hasCustomPrompt="1"/>
          </p:nvPr>
        </p:nvSpPr>
        <p:spPr>
          <a:xfrm>
            <a:off x="291465" y="1676400"/>
            <a:ext cx="2952064" cy="3590799"/>
          </a:xfrm>
        </p:spPr>
        <p:txBody>
          <a:bodyPr tIns="0" anchor="b">
            <a:normAutofit/>
          </a:bodyPr>
          <a:lstStyle>
            <a:lvl1pPr algn="l">
              <a:lnSpc>
                <a:spcPct val="80000"/>
              </a:lnSpc>
              <a:defRPr sz="3825" spc="0">
                <a:solidFill>
                  <a:schemeClr val="accent1"/>
                </a:solidFill>
              </a:defRPr>
            </a:lvl1pPr>
          </a:lstStyle>
          <a:p>
            <a:r>
              <a:rPr lang="fr-CA" dirty="0"/>
              <a:t>Titre de la présentation</a:t>
            </a:r>
          </a:p>
        </p:txBody>
      </p:sp>
      <p:sp>
        <p:nvSpPr>
          <p:cNvPr id="3" name="Sous-titre 2">
            <a:extLst>
              <a:ext uri="{FF2B5EF4-FFF2-40B4-BE49-F238E27FC236}">
                <a16:creationId xmlns:a16="http://schemas.microsoft.com/office/drawing/2014/main" id="{1E7F1344-69AA-41D5-BC4B-0D9DCAE3E875}"/>
              </a:ext>
            </a:extLst>
          </p:cNvPr>
          <p:cNvSpPr>
            <a:spLocks noGrp="1"/>
          </p:cNvSpPr>
          <p:nvPr>
            <p:ph type="subTitle" idx="1" hasCustomPrompt="1"/>
          </p:nvPr>
        </p:nvSpPr>
        <p:spPr>
          <a:xfrm>
            <a:off x="291465" y="5476240"/>
            <a:ext cx="2952064" cy="1372800"/>
          </a:xfrm>
        </p:spPr>
        <p:txBody>
          <a:bodyPr/>
          <a:lstStyle>
            <a:lvl1pPr marL="0" indent="0" algn="l">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fr-CA" dirty="0"/>
              <a:t>Sous-titre</a:t>
            </a:r>
          </a:p>
        </p:txBody>
      </p:sp>
      <p:sp>
        <p:nvSpPr>
          <p:cNvPr id="9" name="Espace réservé du texte 7">
            <a:extLst>
              <a:ext uri="{FF2B5EF4-FFF2-40B4-BE49-F238E27FC236}">
                <a16:creationId xmlns:a16="http://schemas.microsoft.com/office/drawing/2014/main" id="{B2420256-DED8-4E9C-A90F-015AC5897610}"/>
              </a:ext>
            </a:extLst>
          </p:cNvPr>
          <p:cNvSpPr>
            <a:spLocks noGrp="1"/>
          </p:cNvSpPr>
          <p:nvPr>
            <p:ph type="body" sz="quarter" idx="14" hasCustomPrompt="1"/>
          </p:nvPr>
        </p:nvSpPr>
        <p:spPr>
          <a:xfrm>
            <a:off x="291465" y="7736080"/>
            <a:ext cx="2952064" cy="422400"/>
          </a:xfrm>
        </p:spPr>
        <p:txBody>
          <a:bodyPr anchor="ctr" anchorCtr="0"/>
          <a:lstStyle>
            <a:lvl1pPr marL="0" indent="0" algn="l">
              <a:spcBef>
                <a:spcPts val="0"/>
              </a:spcBef>
              <a:buNone/>
              <a:defRPr sz="893"/>
            </a:lvl1pPr>
            <a:lvl2pPr marL="146880" indent="0">
              <a:buNone/>
              <a:defRPr/>
            </a:lvl2pPr>
            <a:lvl3pPr marL="279990" indent="0">
              <a:buNone/>
              <a:defRPr/>
            </a:lvl3pPr>
            <a:lvl4pPr marL="397035" indent="0">
              <a:buNone/>
              <a:defRPr/>
            </a:lvl4pPr>
            <a:lvl5pPr marL="511785" indent="0">
              <a:buNone/>
              <a:defRPr/>
            </a:lvl5pPr>
          </a:lstStyle>
          <a:p>
            <a:pPr lvl="0"/>
            <a:r>
              <a:rPr lang="fr-CA" dirty="0"/>
              <a:t>Date</a:t>
            </a:r>
          </a:p>
        </p:txBody>
      </p:sp>
      <p:pic>
        <p:nvPicPr>
          <p:cNvPr id="10" name="Image 9">
            <a:extLst>
              <a:ext uri="{FF2B5EF4-FFF2-40B4-BE49-F238E27FC236}">
                <a16:creationId xmlns:a16="http://schemas.microsoft.com/office/drawing/2014/main" id="{4E0F7306-60AA-4A01-B5A4-1C21DAC2B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71" y="8180356"/>
            <a:ext cx="1331100" cy="934559"/>
          </a:xfrm>
          <a:prstGeom prst="rect">
            <a:avLst/>
          </a:prstGeom>
        </p:spPr>
      </p:pic>
      <p:sp>
        <p:nvSpPr>
          <p:cNvPr id="12" name="Espace réservé du texte 4">
            <a:extLst>
              <a:ext uri="{FF2B5EF4-FFF2-40B4-BE49-F238E27FC236}">
                <a16:creationId xmlns:a16="http://schemas.microsoft.com/office/drawing/2014/main" id="{CE076A70-3C38-4BFD-AD6C-048AD3D46FE3}"/>
              </a:ext>
            </a:extLst>
          </p:cNvPr>
          <p:cNvSpPr>
            <a:spLocks noGrp="1"/>
          </p:cNvSpPr>
          <p:nvPr>
            <p:ph type="body" sz="quarter" idx="15" hasCustomPrompt="1"/>
          </p:nvPr>
        </p:nvSpPr>
        <p:spPr>
          <a:xfrm>
            <a:off x="291465" y="6860480"/>
            <a:ext cx="2952064" cy="875600"/>
          </a:xfrm>
        </p:spPr>
        <p:txBody>
          <a:bodyPr anchor="t"/>
          <a:lstStyle>
            <a:lvl1pPr marL="0" indent="0">
              <a:buFontTx/>
              <a:buNone/>
              <a:defRPr sz="1020">
                <a:solidFill>
                  <a:schemeClr val="tx1"/>
                </a:solidFill>
              </a:defRPr>
            </a:lvl1pPr>
          </a:lstStyle>
          <a:p>
            <a:pPr lvl="0"/>
            <a:r>
              <a:rPr lang="fr-CA" dirty="0"/>
              <a:t>Nom de la direction et/ou DP et/ou VP</a:t>
            </a:r>
          </a:p>
        </p:txBody>
      </p:sp>
      <p:sp>
        <p:nvSpPr>
          <p:cNvPr id="13" name="Espace réservé pour une image  6">
            <a:extLst>
              <a:ext uri="{FF2B5EF4-FFF2-40B4-BE49-F238E27FC236}">
                <a16:creationId xmlns:a16="http://schemas.microsoft.com/office/drawing/2014/main" id="{38F37748-755A-4974-9C7E-6F41ACDCA16F}"/>
              </a:ext>
            </a:extLst>
          </p:cNvPr>
          <p:cNvSpPr>
            <a:spLocks noGrp="1"/>
          </p:cNvSpPr>
          <p:nvPr>
            <p:ph type="pic" sz="quarter" idx="16" hasCustomPrompt="1"/>
          </p:nvPr>
        </p:nvSpPr>
        <p:spPr>
          <a:xfrm>
            <a:off x="3335340" y="668233"/>
            <a:ext cx="4437061" cy="8717276"/>
          </a:xfrm>
        </p:spPr>
        <p:txBody>
          <a:bodyPr/>
          <a:lstStyle>
            <a:lvl1pPr marL="0" indent="0">
              <a:buNone/>
              <a:defRPr/>
            </a:lvl1pPr>
          </a:lstStyle>
          <a:p>
            <a:pPr marL="43605" marR="0" lvl="0" indent="-43605" algn="l" defTabSz="582930" rtl="0" eaLnBrk="1" fontAlgn="auto" latinLnBrk="0" hangingPunct="1">
              <a:lnSpc>
                <a:spcPct val="100000"/>
              </a:lnSpc>
              <a:spcBef>
                <a:spcPts val="1148"/>
              </a:spcBef>
              <a:spcAft>
                <a:spcPts val="0"/>
              </a:spcAft>
              <a:buClrTx/>
              <a:buSzTx/>
              <a:buFont typeface="Arial" panose="020B0604020202020204" pitchFamily="34" charset="0"/>
              <a:buChar char=" "/>
              <a:tabLst/>
              <a:defRPr/>
            </a:pPr>
            <a:r>
              <a:rPr lang="fr-CA" dirty="0"/>
              <a:t>Cliquez sur l’icône pour ajouter une image</a:t>
            </a:r>
          </a:p>
        </p:txBody>
      </p:sp>
    </p:spTree>
    <p:extLst>
      <p:ext uri="{BB962C8B-B14F-4D97-AF65-F5344CB8AC3E}">
        <p14:creationId xmlns:p14="http://schemas.microsoft.com/office/powerpoint/2010/main" val="3202424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blocs horizont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1377152" cy="2112000"/>
          </a:xfrm>
          <a:prstGeom prst="roundRect">
            <a:avLst>
              <a:gd name="adj" fmla="val 2156"/>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351508" y="4606988"/>
            <a:ext cx="1377152" cy="2112000"/>
          </a:xfrm>
          <a:prstGeom prst="roundRect">
            <a:avLst>
              <a:gd name="adj" fmla="val 2156"/>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523CAD3C-6559-4036-9C4A-9BDB49AB210C}"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E03128CD-B9EF-438B-BBE1-5CA0496A87FF}"/>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5835A465-CFFA-4991-A2EA-72DC1A77B122}"/>
              </a:ext>
            </a:extLst>
          </p:cNvPr>
          <p:cNvSpPr>
            <a:spLocks noGrp="1"/>
          </p:cNvSpPr>
          <p:nvPr>
            <p:ph type="body" sz="quarter" idx="14" hasCustomPrompt="1"/>
          </p:nvPr>
        </p:nvSpPr>
        <p:spPr>
          <a:xfrm>
            <a:off x="351508" y="7036058"/>
            <a:ext cx="1377152" cy="2112000"/>
          </a:xfrm>
          <a:prstGeom prst="roundRect">
            <a:avLst>
              <a:gd name="adj" fmla="val 2156"/>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7" name="Espace réservé du contenu 2">
            <a:extLst>
              <a:ext uri="{FF2B5EF4-FFF2-40B4-BE49-F238E27FC236}">
                <a16:creationId xmlns:a16="http://schemas.microsoft.com/office/drawing/2014/main" id="{3C292B81-F224-4DDD-A3C4-86594E361A10}"/>
              </a:ext>
            </a:extLst>
          </p:cNvPr>
          <p:cNvSpPr>
            <a:spLocks noGrp="1"/>
          </p:cNvSpPr>
          <p:nvPr>
            <p:ph sz="half" idx="16" hasCustomPrompt="1"/>
          </p:nvPr>
        </p:nvSpPr>
        <p:spPr>
          <a:xfrm>
            <a:off x="1820470" y="2177683"/>
            <a:ext cx="5600423" cy="21120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8" name="Espace réservé du contenu 3">
            <a:extLst>
              <a:ext uri="{FF2B5EF4-FFF2-40B4-BE49-F238E27FC236}">
                <a16:creationId xmlns:a16="http://schemas.microsoft.com/office/drawing/2014/main" id="{CC22BD7E-04AB-48F2-AA92-7C0F16D87097}"/>
              </a:ext>
            </a:extLst>
          </p:cNvPr>
          <p:cNvSpPr>
            <a:spLocks noGrp="1"/>
          </p:cNvSpPr>
          <p:nvPr>
            <p:ph sz="half" idx="17" hasCustomPrompt="1"/>
          </p:nvPr>
        </p:nvSpPr>
        <p:spPr>
          <a:xfrm>
            <a:off x="1820470" y="4606988"/>
            <a:ext cx="5600423" cy="21120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9" name="Espace réservé du contenu 3">
            <a:extLst>
              <a:ext uri="{FF2B5EF4-FFF2-40B4-BE49-F238E27FC236}">
                <a16:creationId xmlns:a16="http://schemas.microsoft.com/office/drawing/2014/main" id="{50590C58-6D36-4980-9BBE-2B573F4FE241}"/>
              </a:ext>
            </a:extLst>
          </p:cNvPr>
          <p:cNvSpPr>
            <a:spLocks noGrp="1"/>
          </p:cNvSpPr>
          <p:nvPr>
            <p:ph sz="half" idx="18" hasCustomPrompt="1"/>
          </p:nvPr>
        </p:nvSpPr>
        <p:spPr>
          <a:xfrm>
            <a:off x="1820470" y="7036058"/>
            <a:ext cx="5600423" cy="21120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6" name="Espace réservé du texte 8">
            <a:extLst>
              <a:ext uri="{FF2B5EF4-FFF2-40B4-BE49-F238E27FC236}">
                <a16:creationId xmlns:a16="http://schemas.microsoft.com/office/drawing/2014/main" id="{79CC53E8-31F3-4AE9-9ADD-0D0D16B29373}"/>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0" name="Espace réservé du texte 13">
            <a:extLst>
              <a:ext uri="{FF2B5EF4-FFF2-40B4-BE49-F238E27FC236}">
                <a16:creationId xmlns:a16="http://schemas.microsoft.com/office/drawing/2014/main" id="{EB92AA7A-4BAA-43A6-92EA-1905A4CD2F64}"/>
              </a:ext>
            </a:extLst>
          </p:cNvPr>
          <p:cNvSpPr>
            <a:spLocks noGrp="1"/>
          </p:cNvSpPr>
          <p:nvPr>
            <p:ph type="body" sz="quarter" idx="19"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263783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blocs horizont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1377152" cy="1795200"/>
          </a:xfrm>
          <a:prstGeom prst="roundRect">
            <a:avLst>
              <a:gd name="adj" fmla="val 2396"/>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351508" y="4184306"/>
            <a:ext cx="1377152" cy="1795200"/>
          </a:xfrm>
          <a:prstGeom prst="roundRect">
            <a:avLst>
              <a:gd name="adj" fmla="val 2396"/>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523CAD3C-6559-4036-9C4A-9BDB49AB210C}"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E03128CD-B9EF-438B-BBE1-5CA0496A87FF}"/>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5835A465-CFFA-4991-A2EA-72DC1A77B122}"/>
              </a:ext>
            </a:extLst>
          </p:cNvPr>
          <p:cNvSpPr>
            <a:spLocks noGrp="1"/>
          </p:cNvSpPr>
          <p:nvPr>
            <p:ph type="body" sz="quarter" idx="14" hasCustomPrompt="1"/>
          </p:nvPr>
        </p:nvSpPr>
        <p:spPr>
          <a:xfrm>
            <a:off x="351508" y="6190929"/>
            <a:ext cx="1377152" cy="1795200"/>
          </a:xfrm>
          <a:prstGeom prst="roundRect">
            <a:avLst>
              <a:gd name="adj" fmla="val 2396"/>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6" name="Espace réservé du texte 8">
            <a:extLst>
              <a:ext uri="{FF2B5EF4-FFF2-40B4-BE49-F238E27FC236}">
                <a16:creationId xmlns:a16="http://schemas.microsoft.com/office/drawing/2014/main" id="{3046299C-0610-4302-BA1A-6CC41758B95B}"/>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2" name="Espace réservé du texte 13">
            <a:extLst>
              <a:ext uri="{FF2B5EF4-FFF2-40B4-BE49-F238E27FC236}">
                <a16:creationId xmlns:a16="http://schemas.microsoft.com/office/drawing/2014/main" id="{416035A3-EDB3-4009-A45C-8C91DB4B7357}"/>
              </a:ext>
            </a:extLst>
          </p:cNvPr>
          <p:cNvSpPr>
            <a:spLocks noGrp="1"/>
          </p:cNvSpPr>
          <p:nvPr>
            <p:ph type="body" sz="quarter" idx="20"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7" name="Espace réservé du contenu 2">
            <a:extLst>
              <a:ext uri="{FF2B5EF4-FFF2-40B4-BE49-F238E27FC236}">
                <a16:creationId xmlns:a16="http://schemas.microsoft.com/office/drawing/2014/main" id="{8DF61F7D-B5DA-4F55-922C-90B6A0DBAC0D}"/>
              </a:ext>
            </a:extLst>
          </p:cNvPr>
          <p:cNvSpPr>
            <a:spLocks noGrp="1"/>
          </p:cNvSpPr>
          <p:nvPr>
            <p:ph sz="half" idx="16" hasCustomPrompt="1"/>
          </p:nvPr>
        </p:nvSpPr>
        <p:spPr>
          <a:xfrm>
            <a:off x="1820470" y="2177683"/>
            <a:ext cx="5600423" cy="17952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3" name="Espace réservé du contenu 3">
            <a:extLst>
              <a:ext uri="{FF2B5EF4-FFF2-40B4-BE49-F238E27FC236}">
                <a16:creationId xmlns:a16="http://schemas.microsoft.com/office/drawing/2014/main" id="{1EECBF21-CB85-4DF3-ABFB-660CD86CDCCE}"/>
              </a:ext>
            </a:extLst>
          </p:cNvPr>
          <p:cNvSpPr>
            <a:spLocks noGrp="1"/>
          </p:cNvSpPr>
          <p:nvPr>
            <p:ph sz="half" idx="17" hasCustomPrompt="1"/>
          </p:nvPr>
        </p:nvSpPr>
        <p:spPr>
          <a:xfrm>
            <a:off x="1820470" y="4184306"/>
            <a:ext cx="5600423" cy="17952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4" name="Espace réservé du contenu 3">
            <a:extLst>
              <a:ext uri="{FF2B5EF4-FFF2-40B4-BE49-F238E27FC236}">
                <a16:creationId xmlns:a16="http://schemas.microsoft.com/office/drawing/2014/main" id="{BEADB026-6D9F-4CEC-B94B-5FD514B0AB4D}"/>
              </a:ext>
            </a:extLst>
          </p:cNvPr>
          <p:cNvSpPr>
            <a:spLocks noGrp="1"/>
          </p:cNvSpPr>
          <p:nvPr>
            <p:ph sz="half" idx="18" hasCustomPrompt="1"/>
          </p:nvPr>
        </p:nvSpPr>
        <p:spPr>
          <a:xfrm>
            <a:off x="1820470" y="6190929"/>
            <a:ext cx="5600423" cy="17952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1" name="Espace réservé du texte 15">
            <a:extLst>
              <a:ext uri="{FF2B5EF4-FFF2-40B4-BE49-F238E27FC236}">
                <a16:creationId xmlns:a16="http://schemas.microsoft.com/office/drawing/2014/main" id="{7304A7B9-2322-4D97-9A65-608D57476609}"/>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3442051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4 blocs horizont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1377152" cy="1478400"/>
          </a:xfrm>
          <a:prstGeom prst="roundRect">
            <a:avLst>
              <a:gd name="adj" fmla="val 273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351508" y="3973083"/>
            <a:ext cx="1377152" cy="1478400"/>
          </a:xfrm>
          <a:prstGeom prst="roundRect">
            <a:avLst>
              <a:gd name="adj" fmla="val 273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523CAD3C-6559-4036-9C4A-9BDB49AB210C}"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E03128CD-B9EF-438B-BBE1-5CA0496A87FF}"/>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5835A465-CFFA-4991-A2EA-72DC1A77B122}"/>
              </a:ext>
            </a:extLst>
          </p:cNvPr>
          <p:cNvSpPr>
            <a:spLocks noGrp="1"/>
          </p:cNvSpPr>
          <p:nvPr>
            <p:ph type="body" sz="quarter" idx="14" hasCustomPrompt="1"/>
          </p:nvPr>
        </p:nvSpPr>
        <p:spPr>
          <a:xfrm>
            <a:off x="351508" y="5768482"/>
            <a:ext cx="1377152" cy="1478400"/>
          </a:xfrm>
          <a:prstGeom prst="roundRect">
            <a:avLst>
              <a:gd name="adj" fmla="val 273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7" name="Espace réservé du contenu 2">
            <a:extLst>
              <a:ext uri="{FF2B5EF4-FFF2-40B4-BE49-F238E27FC236}">
                <a16:creationId xmlns:a16="http://schemas.microsoft.com/office/drawing/2014/main" id="{3C292B81-F224-4DDD-A3C4-86594E361A10}"/>
              </a:ext>
            </a:extLst>
          </p:cNvPr>
          <p:cNvSpPr>
            <a:spLocks noGrp="1"/>
          </p:cNvSpPr>
          <p:nvPr>
            <p:ph sz="half" idx="16" hasCustomPrompt="1"/>
          </p:nvPr>
        </p:nvSpPr>
        <p:spPr>
          <a:xfrm>
            <a:off x="1820470" y="2177683"/>
            <a:ext cx="5600423" cy="14784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6" name="Espace réservé du texte 8">
            <a:extLst>
              <a:ext uri="{FF2B5EF4-FFF2-40B4-BE49-F238E27FC236}">
                <a16:creationId xmlns:a16="http://schemas.microsoft.com/office/drawing/2014/main" id="{79CC53E8-31F3-4AE9-9ADD-0D0D16B29373}"/>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0" name="Espace réservé du texte 13">
            <a:extLst>
              <a:ext uri="{FF2B5EF4-FFF2-40B4-BE49-F238E27FC236}">
                <a16:creationId xmlns:a16="http://schemas.microsoft.com/office/drawing/2014/main" id="{EB92AA7A-4BAA-43A6-92EA-1905A4CD2F64}"/>
              </a:ext>
            </a:extLst>
          </p:cNvPr>
          <p:cNvSpPr>
            <a:spLocks noGrp="1"/>
          </p:cNvSpPr>
          <p:nvPr>
            <p:ph type="body" sz="quarter" idx="19"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4">
            <a:extLst>
              <a:ext uri="{FF2B5EF4-FFF2-40B4-BE49-F238E27FC236}">
                <a16:creationId xmlns:a16="http://schemas.microsoft.com/office/drawing/2014/main" id="{C5F4FBC3-A5F2-4F93-8B24-DE2A4E75F750}"/>
              </a:ext>
            </a:extLst>
          </p:cNvPr>
          <p:cNvSpPr>
            <a:spLocks noGrp="1"/>
          </p:cNvSpPr>
          <p:nvPr>
            <p:ph type="body" sz="quarter" idx="20" hasCustomPrompt="1"/>
          </p:nvPr>
        </p:nvSpPr>
        <p:spPr>
          <a:xfrm>
            <a:off x="351508" y="7563882"/>
            <a:ext cx="1377152" cy="1478400"/>
          </a:xfrm>
          <a:prstGeom prst="roundRect">
            <a:avLst>
              <a:gd name="adj" fmla="val 273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8" name="Espace réservé du contenu 3">
            <a:extLst>
              <a:ext uri="{FF2B5EF4-FFF2-40B4-BE49-F238E27FC236}">
                <a16:creationId xmlns:a16="http://schemas.microsoft.com/office/drawing/2014/main" id="{CC22BD7E-04AB-48F2-AA92-7C0F16D87097}"/>
              </a:ext>
            </a:extLst>
          </p:cNvPr>
          <p:cNvSpPr>
            <a:spLocks noGrp="1"/>
          </p:cNvSpPr>
          <p:nvPr>
            <p:ph sz="half" idx="17" hasCustomPrompt="1"/>
          </p:nvPr>
        </p:nvSpPr>
        <p:spPr>
          <a:xfrm>
            <a:off x="1820470" y="3973083"/>
            <a:ext cx="5600423" cy="14784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9" name="Espace réservé du contenu 3">
            <a:extLst>
              <a:ext uri="{FF2B5EF4-FFF2-40B4-BE49-F238E27FC236}">
                <a16:creationId xmlns:a16="http://schemas.microsoft.com/office/drawing/2014/main" id="{50590C58-6D36-4980-9BBE-2B573F4FE241}"/>
              </a:ext>
            </a:extLst>
          </p:cNvPr>
          <p:cNvSpPr>
            <a:spLocks noGrp="1"/>
          </p:cNvSpPr>
          <p:nvPr>
            <p:ph sz="half" idx="18" hasCustomPrompt="1"/>
          </p:nvPr>
        </p:nvSpPr>
        <p:spPr>
          <a:xfrm>
            <a:off x="1820470" y="5768482"/>
            <a:ext cx="5600423" cy="14784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1" name="Espace réservé du contenu 3">
            <a:extLst>
              <a:ext uri="{FF2B5EF4-FFF2-40B4-BE49-F238E27FC236}">
                <a16:creationId xmlns:a16="http://schemas.microsoft.com/office/drawing/2014/main" id="{D2D12B4C-C892-43C1-93CE-EAB86B9CA534}"/>
              </a:ext>
            </a:extLst>
          </p:cNvPr>
          <p:cNvSpPr>
            <a:spLocks noGrp="1"/>
          </p:cNvSpPr>
          <p:nvPr>
            <p:ph sz="half" idx="21" hasCustomPrompt="1"/>
          </p:nvPr>
        </p:nvSpPr>
        <p:spPr>
          <a:xfrm>
            <a:off x="1820470" y="7563882"/>
            <a:ext cx="5600423" cy="14784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Tree>
    <p:extLst>
      <p:ext uri="{BB962C8B-B14F-4D97-AF65-F5344CB8AC3E}">
        <p14:creationId xmlns:p14="http://schemas.microsoft.com/office/powerpoint/2010/main" val="357714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4 blocs horizontaux avec titre + bm">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1377152" cy="1372800"/>
          </a:xfrm>
          <a:prstGeom prst="roundRect">
            <a:avLst>
              <a:gd name="adj" fmla="val 276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351508" y="3656247"/>
            <a:ext cx="1377152" cy="1372800"/>
          </a:xfrm>
          <a:prstGeom prst="roundRect">
            <a:avLst>
              <a:gd name="adj" fmla="val 276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523CAD3C-6559-4036-9C4A-9BDB49AB210C}"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E03128CD-B9EF-438B-BBE1-5CA0496A87FF}"/>
              </a:ext>
            </a:extLst>
          </p:cNvPr>
          <p:cNvSpPr>
            <a:spLocks noGrp="1"/>
          </p:cNvSpPr>
          <p:nvPr>
            <p:ph type="title" hasCustomPrompt="1"/>
          </p:nvPr>
        </p:nvSpPr>
        <p:spPr/>
        <p:txBody>
          <a:bodyPr/>
          <a:lstStyle/>
          <a:p>
            <a:r>
              <a:rPr lang="fr-CA" dirty="0"/>
              <a:t>Cliquez pour ajouter une manchette</a:t>
            </a:r>
          </a:p>
        </p:txBody>
      </p:sp>
      <p:sp>
        <p:nvSpPr>
          <p:cNvPr id="15" name="Espace réservé du texte 4">
            <a:extLst>
              <a:ext uri="{FF2B5EF4-FFF2-40B4-BE49-F238E27FC236}">
                <a16:creationId xmlns:a16="http://schemas.microsoft.com/office/drawing/2014/main" id="{5835A465-CFFA-4991-A2EA-72DC1A77B122}"/>
              </a:ext>
            </a:extLst>
          </p:cNvPr>
          <p:cNvSpPr>
            <a:spLocks noGrp="1"/>
          </p:cNvSpPr>
          <p:nvPr>
            <p:ph type="body" sz="quarter" idx="14" hasCustomPrompt="1"/>
          </p:nvPr>
        </p:nvSpPr>
        <p:spPr>
          <a:xfrm>
            <a:off x="351508" y="5134812"/>
            <a:ext cx="1377152" cy="1372800"/>
          </a:xfrm>
          <a:prstGeom prst="roundRect">
            <a:avLst>
              <a:gd name="adj" fmla="val 276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6" name="Espace réservé du texte 8">
            <a:extLst>
              <a:ext uri="{FF2B5EF4-FFF2-40B4-BE49-F238E27FC236}">
                <a16:creationId xmlns:a16="http://schemas.microsoft.com/office/drawing/2014/main" id="{79CC53E8-31F3-4AE9-9ADD-0D0D16B29373}"/>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0" name="Espace réservé du texte 13">
            <a:extLst>
              <a:ext uri="{FF2B5EF4-FFF2-40B4-BE49-F238E27FC236}">
                <a16:creationId xmlns:a16="http://schemas.microsoft.com/office/drawing/2014/main" id="{EB92AA7A-4BAA-43A6-92EA-1905A4CD2F64}"/>
              </a:ext>
            </a:extLst>
          </p:cNvPr>
          <p:cNvSpPr>
            <a:spLocks noGrp="1"/>
          </p:cNvSpPr>
          <p:nvPr>
            <p:ph type="body" sz="quarter" idx="19"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4">
            <a:extLst>
              <a:ext uri="{FF2B5EF4-FFF2-40B4-BE49-F238E27FC236}">
                <a16:creationId xmlns:a16="http://schemas.microsoft.com/office/drawing/2014/main" id="{C5F4FBC3-A5F2-4F93-8B24-DE2A4E75F750}"/>
              </a:ext>
            </a:extLst>
          </p:cNvPr>
          <p:cNvSpPr>
            <a:spLocks noGrp="1"/>
          </p:cNvSpPr>
          <p:nvPr>
            <p:ph type="body" sz="quarter" idx="20" hasCustomPrompt="1"/>
          </p:nvPr>
        </p:nvSpPr>
        <p:spPr>
          <a:xfrm>
            <a:off x="351508" y="6613376"/>
            <a:ext cx="1377152" cy="1372800"/>
          </a:xfrm>
          <a:prstGeom prst="roundRect">
            <a:avLst>
              <a:gd name="adj" fmla="val 2763"/>
            </a:avLst>
          </a:prstGeom>
          <a:solidFill>
            <a:schemeClr val="accent1"/>
          </a:solidFill>
        </p:spPr>
        <p:txBody>
          <a:bodyPr lIns="144000" tIns="72000" rIns="144000" bIns="72000" anchor="t" anchorCtr="0"/>
          <a:lstStyle>
            <a:lvl1pPr marL="0" indent="0">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23" name="Espace réservé du contenu 2">
            <a:extLst>
              <a:ext uri="{FF2B5EF4-FFF2-40B4-BE49-F238E27FC236}">
                <a16:creationId xmlns:a16="http://schemas.microsoft.com/office/drawing/2014/main" id="{6C890E6B-5BA0-4BD7-A243-C26E785F7AF0}"/>
              </a:ext>
            </a:extLst>
          </p:cNvPr>
          <p:cNvSpPr>
            <a:spLocks noGrp="1"/>
          </p:cNvSpPr>
          <p:nvPr>
            <p:ph sz="half" idx="16" hasCustomPrompt="1"/>
          </p:nvPr>
        </p:nvSpPr>
        <p:spPr>
          <a:xfrm>
            <a:off x="1820470" y="2177683"/>
            <a:ext cx="5600423" cy="13728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4" name="Espace réservé du contenu 3">
            <a:extLst>
              <a:ext uri="{FF2B5EF4-FFF2-40B4-BE49-F238E27FC236}">
                <a16:creationId xmlns:a16="http://schemas.microsoft.com/office/drawing/2014/main" id="{B9E9D864-CBAB-49ED-A387-3723926C8075}"/>
              </a:ext>
            </a:extLst>
          </p:cNvPr>
          <p:cNvSpPr>
            <a:spLocks noGrp="1"/>
          </p:cNvSpPr>
          <p:nvPr>
            <p:ph sz="half" idx="17" hasCustomPrompt="1"/>
          </p:nvPr>
        </p:nvSpPr>
        <p:spPr>
          <a:xfrm>
            <a:off x="1820470" y="3656247"/>
            <a:ext cx="5600423" cy="13728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5" name="Espace réservé du contenu 3">
            <a:extLst>
              <a:ext uri="{FF2B5EF4-FFF2-40B4-BE49-F238E27FC236}">
                <a16:creationId xmlns:a16="http://schemas.microsoft.com/office/drawing/2014/main" id="{C8F80301-8F84-4E19-8872-3A37A0B48629}"/>
              </a:ext>
            </a:extLst>
          </p:cNvPr>
          <p:cNvSpPr>
            <a:spLocks noGrp="1"/>
          </p:cNvSpPr>
          <p:nvPr>
            <p:ph sz="half" idx="18" hasCustomPrompt="1"/>
          </p:nvPr>
        </p:nvSpPr>
        <p:spPr>
          <a:xfrm>
            <a:off x="1820470" y="5134812"/>
            <a:ext cx="5600423" cy="13728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6" name="Espace réservé du contenu 3">
            <a:extLst>
              <a:ext uri="{FF2B5EF4-FFF2-40B4-BE49-F238E27FC236}">
                <a16:creationId xmlns:a16="http://schemas.microsoft.com/office/drawing/2014/main" id="{8ABB2639-D8BF-4FE1-B738-878688E15AE4}"/>
              </a:ext>
            </a:extLst>
          </p:cNvPr>
          <p:cNvSpPr>
            <a:spLocks noGrp="1"/>
          </p:cNvSpPr>
          <p:nvPr>
            <p:ph sz="half" idx="21" hasCustomPrompt="1"/>
          </p:nvPr>
        </p:nvSpPr>
        <p:spPr>
          <a:xfrm>
            <a:off x="1820470" y="6613376"/>
            <a:ext cx="5600423" cy="1372800"/>
          </a:xfrm>
          <a:prstGeom prst="roundRect">
            <a:avLst>
              <a:gd name="adj" fmla="val 1654"/>
            </a:avLst>
          </a:prstGeom>
          <a:solidFill>
            <a:schemeClr val="bg2"/>
          </a:solidFill>
        </p:spPr>
        <p:txBody>
          <a:bodyPr lIns="216000" tIns="72000" rIns="2160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2" name="Espace réservé du texte 15">
            <a:extLst>
              <a:ext uri="{FF2B5EF4-FFF2-40B4-BE49-F238E27FC236}">
                <a16:creationId xmlns:a16="http://schemas.microsoft.com/office/drawing/2014/main" id="{C2FFA92E-2AD1-4143-947F-18532E9F382C}"/>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2130889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Disposition avec image">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7"/>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Dispositions </a:t>
            </a:r>
            <a:br>
              <a:rPr lang="fr-CA" sz="6120" b="1" dirty="0">
                <a:solidFill>
                  <a:schemeClr val="bg1"/>
                </a:solidFill>
              </a:rPr>
            </a:br>
            <a:r>
              <a:rPr lang="fr-CA" sz="6120" b="1" dirty="0">
                <a:solidFill>
                  <a:schemeClr val="bg1"/>
                </a:solidFill>
              </a:rPr>
              <a:t>avec image</a:t>
            </a:r>
          </a:p>
        </p:txBody>
      </p:sp>
    </p:spTree>
    <p:extLst>
      <p:ext uri="{BB962C8B-B14F-4D97-AF65-F5344CB8AC3E}">
        <p14:creationId xmlns:p14="http://schemas.microsoft.com/office/powerpoint/2010/main" val="537759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Image pleine page">
    <p:spTree>
      <p:nvGrpSpPr>
        <p:cNvPr id="1" name=""/>
        <p:cNvGrpSpPr/>
        <p:nvPr/>
      </p:nvGrpSpPr>
      <p:grpSpPr>
        <a:xfrm>
          <a:off x="0" y="0"/>
          <a:ext cx="0" cy="0"/>
          <a:chOff x="0" y="0"/>
          <a:chExt cx="0" cy="0"/>
        </a:xfrm>
      </p:grpSpPr>
      <p:sp>
        <p:nvSpPr>
          <p:cNvPr id="6" name="Espace réservé pour une image  9">
            <a:extLst>
              <a:ext uri="{FF2B5EF4-FFF2-40B4-BE49-F238E27FC236}">
                <a16:creationId xmlns:a16="http://schemas.microsoft.com/office/drawing/2014/main" id="{565A49BA-FAD8-4596-AD5D-A0280F13A400}"/>
              </a:ext>
            </a:extLst>
          </p:cNvPr>
          <p:cNvSpPr>
            <a:spLocks noGrp="1"/>
          </p:cNvSpPr>
          <p:nvPr>
            <p:ph type="pic" sz="quarter" idx="14" hasCustomPrompt="1"/>
          </p:nvPr>
        </p:nvSpPr>
        <p:spPr>
          <a:xfrm>
            <a:off x="0" y="1"/>
            <a:ext cx="7772400" cy="9359280"/>
          </a:xfrm>
          <a:noFill/>
        </p:spPr>
        <p:txBody>
          <a:bodyPr lIns="432000" tIns="0" rIns="432000" bIns="1188000" anchor="ctr"/>
          <a:lstStyle>
            <a:lvl1pPr marL="0" indent="0" algn="ctr">
              <a:buNone/>
              <a:defRPr/>
            </a:lvl1pPr>
          </a:lstStyle>
          <a:p>
            <a:r>
              <a:rPr lang="fr-CA" dirty="0"/>
              <a:t>Cliquez sur l’icône pour ajouter une image</a:t>
            </a:r>
          </a:p>
        </p:txBody>
      </p:sp>
      <p:sp>
        <p:nvSpPr>
          <p:cNvPr id="2" name="Titre 1">
            <a:extLst>
              <a:ext uri="{FF2B5EF4-FFF2-40B4-BE49-F238E27FC236}">
                <a16:creationId xmlns:a16="http://schemas.microsoft.com/office/drawing/2014/main" id="{69995709-A8C5-42E1-B0C0-D12287C58CCD}"/>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B5A18A9-696B-49BC-B076-453239CBF385}"/>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2522D43A-B036-4A92-BD22-EB96D4187794}"/>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949CF89A-40C6-4BD0-9C49-D2B02B9A14CE}"/>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8" name="Espace réservé du texte 13">
            <a:extLst>
              <a:ext uri="{FF2B5EF4-FFF2-40B4-BE49-F238E27FC236}">
                <a16:creationId xmlns:a16="http://schemas.microsoft.com/office/drawing/2014/main" id="{8853DF79-B444-4966-A3AB-99949DDE2E7D}"/>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3996806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u avec image à droit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27E1A5-3C07-4E67-9BEF-8388EB7BCB76}"/>
              </a:ext>
            </a:extLst>
          </p:cNvPr>
          <p:cNvSpPr>
            <a:spLocks noGrp="1"/>
          </p:cNvSpPr>
          <p:nvPr>
            <p:ph idx="1" hasCustomPrompt="1"/>
          </p:nvPr>
        </p:nvSpPr>
        <p:spPr>
          <a:xfrm>
            <a:off x="351508" y="2177684"/>
            <a:ext cx="4774130" cy="6881863"/>
          </a:xfrm>
        </p:spPr>
        <p:txBody>
          <a:bodyPr/>
          <a:lstStyle>
            <a:lvl1pPr>
              <a:defRPr/>
            </a:lvl1pPr>
            <a:lvl5pPr>
              <a:defRPr/>
            </a:lvl5pPr>
            <a:lvl6pPr>
              <a:defRPr/>
            </a:lvl6pPr>
            <a:lvl7pPr>
              <a:defRPr/>
            </a:lvl7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 pour une deuxième option de texte sans puce</a:t>
            </a:r>
          </a:p>
          <a:p>
            <a:pPr lvl="8"/>
            <a:r>
              <a:rPr lang="fr-CA" dirty="0"/>
              <a:t>Neuvième niveau identique au troisième</a:t>
            </a:r>
          </a:p>
        </p:txBody>
      </p:sp>
      <p:sp>
        <p:nvSpPr>
          <p:cNvPr id="4" name="Espace réservé de la date 3">
            <a:extLst>
              <a:ext uri="{FF2B5EF4-FFF2-40B4-BE49-F238E27FC236}">
                <a16:creationId xmlns:a16="http://schemas.microsoft.com/office/drawing/2014/main" id="{781C797A-67DC-4FCC-9BD3-68E6ADF9E46E}"/>
              </a:ext>
            </a:extLst>
          </p:cNvPr>
          <p:cNvSpPr>
            <a:spLocks noGrp="1"/>
          </p:cNvSpPr>
          <p:nvPr>
            <p:ph type="dt" sz="half" idx="10"/>
          </p:nvPr>
        </p:nvSpPr>
        <p:spPr/>
        <p:txBody>
          <a:bodyPr/>
          <a:lstStyle/>
          <a:p>
            <a:fld id="{F75CDFAB-B28F-4C63-B1FE-E1D7811873C4}" type="datetime1">
              <a:rPr lang="fr-CA" smtClean="0"/>
              <a:t>2025-05-29</a:t>
            </a:fld>
            <a:endParaRPr lang="fr-CA" dirty="0"/>
          </a:p>
        </p:txBody>
      </p:sp>
      <p:sp>
        <p:nvSpPr>
          <p:cNvPr id="5" name="Espace réservé du pied de page 4">
            <a:extLst>
              <a:ext uri="{FF2B5EF4-FFF2-40B4-BE49-F238E27FC236}">
                <a16:creationId xmlns:a16="http://schemas.microsoft.com/office/drawing/2014/main" id="{FBD20CA1-C3AF-4A71-B1D0-9D2B3A591E73}"/>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6" name="Espace réservé du numéro de diapositive 5">
            <a:extLst>
              <a:ext uri="{FF2B5EF4-FFF2-40B4-BE49-F238E27FC236}">
                <a16:creationId xmlns:a16="http://schemas.microsoft.com/office/drawing/2014/main" id="{392026F6-62A1-40EE-BA2B-70B59B0A7C86}"/>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10" name="Espace réservé pour une image  9">
            <a:extLst>
              <a:ext uri="{FF2B5EF4-FFF2-40B4-BE49-F238E27FC236}">
                <a16:creationId xmlns:a16="http://schemas.microsoft.com/office/drawing/2014/main" id="{7FAEBD51-3DE6-4844-B01A-7390096DB6C4}"/>
              </a:ext>
            </a:extLst>
          </p:cNvPr>
          <p:cNvSpPr>
            <a:spLocks noGrp="1"/>
          </p:cNvSpPr>
          <p:nvPr>
            <p:ph type="pic" sz="quarter" idx="14" hasCustomPrompt="1"/>
          </p:nvPr>
        </p:nvSpPr>
        <p:spPr>
          <a:xfrm>
            <a:off x="5263575" y="1"/>
            <a:ext cx="2508825" cy="9359280"/>
          </a:xfrm>
          <a:noFill/>
        </p:spPr>
        <p:txBody>
          <a:bodyPr lIns="432000" tIns="0" rIns="432000" bIns="1188000" anchor="ctr"/>
          <a:lstStyle>
            <a:lvl1pPr marL="0" indent="0" algn="ctr">
              <a:buNone/>
              <a:defRPr/>
            </a:lvl1pPr>
          </a:lstStyle>
          <a:p>
            <a:r>
              <a:rPr lang="fr-CA" dirty="0"/>
              <a:t>Cliquez sur l’icône pour ajouter une image</a:t>
            </a:r>
          </a:p>
        </p:txBody>
      </p:sp>
      <p:sp>
        <p:nvSpPr>
          <p:cNvPr id="9" name="Espace réservé du texte 13">
            <a:extLst>
              <a:ext uri="{FF2B5EF4-FFF2-40B4-BE49-F238E27FC236}">
                <a16:creationId xmlns:a16="http://schemas.microsoft.com/office/drawing/2014/main" id="{626BBD8A-E109-40FD-88EB-D05A75F62296}"/>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7" name="Titre 6">
            <a:extLst>
              <a:ext uri="{FF2B5EF4-FFF2-40B4-BE49-F238E27FC236}">
                <a16:creationId xmlns:a16="http://schemas.microsoft.com/office/drawing/2014/main" id="{BDD3719F-0259-44F5-9874-5E9B04319C73}"/>
              </a:ext>
            </a:extLst>
          </p:cNvPr>
          <p:cNvSpPr>
            <a:spLocks noGrp="1"/>
          </p:cNvSpPr>
          <p:nvPr>
            <p:ph type="title" hasCustomPrompt="1"/>
          </p:nvPr>
        </p:nvSpPr>
        <p:spPr>
          <a:xfrm>
            <a:off x="351508" y="591360"/>
            <a:ext cx="4774130" cy="1478400"/>
          </a:xfrm>
        </p:spPr>
        <p:txBody>
          <a:bodyPr/>
          <a:lstStyle/>
          <a:p>
            <a:r>
              <a:rPr lang="fr-CA" dirty="0"/>
              <a:t>Cliquez pour ajouter une manchette</a:t>
            </a:r>
          </a:p>
        </p:txBody>
      </p:sp>
    </p:spTree>
    <p:extLst>
      <p:ext uri="{BB962C8B-B14F-4D97-AF65-F5344CB8AC3E}">
        <p14:creationId xmlns:p14="http://schemas.microsoft.com/office/powerpoint/2010/main" val="19315820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re à gauche  et image pleine page">
    <p:spTree>
      <p:nvGrpSpPr>
        <p:cNvPr id="1" name=""/>
        <p:cNvGrpSpPr/>
        <p:nvPr/>
      </p:nvGrpSpPr>
      <p:grpSpPr>
        <a:xfrm>
          <a:off x="0" y="0"/>
          <a:ext cx="0" cy="0"/>
          <a:chOff x="0" y="0"/>
          <a:chExt cx="0" cy="0"/>
        </a:xfrm>
      </p:grpSpPr>
      <p:sp>
        <p:nvSpPr>
          <p:cNvPr id="12" name="Espace réservé pour une image  9">
            <a:extLst>
              <a:ext uri="{FF2B5EF4-FFF2-40B4-BE49-F238E27FC236}">
                <a16:creationId xmlns:a16="http://schemas.microsoft.com/office/drawing/2014/main" id="{48E05FB4-B1A2-4C96-89D8-9E40288E5BBA}"/>
              </a:ext>
            </a:extLst>
          </p:cNvPr>
          <p:cNvSpPr>
            <a:spLocks noGrp="1"/>
          </p:cNvSpPr>
          <p:nvPr>
            <p:ph type="pic" sz="quarter" idx="20" hasCustomPrompt="1"/>
          </p:nvPr>
        </p:nvSpPr>
        <p:spPr>
          <a:xfrm>
            <a:off x="0" y="1"/>
            <a:ext cx="7772400" cy="9359280"/>
          </a:xfrm>
          <a:noFill/>
        </p:spPr>
        <p:txBody>
          <a:bodyPr lIns="432000" tIns="36000" rIns="432000" bIns="1188000" anchor="t"/>
          <a:lstStyle>
            <a:lvl1pPr marL="0" indent="0" algn="l">
              <a:buNone/>
              <a:defRPr/>
            </a:lvl1pPr>
          </a:lstStyle>
          <a:p>
            <a:r>
              <a:rPr lang="fr-CA" dirty="0"/>
              <a:t>Cliquez sur l’icône pour ajouter une image</a:t>
            </a:r>
          </a:p>
        </p:txBody>
      </p:sp>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a:xfrm>
            <a:off x="351508" y="702838"/>
            <a:ext cx="2157539" cy="8339606"/>
          </a:xfrm>
          <a:solidFill>
            <a:schemeClr val="accent1">
              <a:alpha val="90000"/>
            </a:schemeClr>
          </a:solidFill>
        </p:spPr>
        <p:txBody>
          <a:bodyPr lIns="252000" tIns="180000" rIns="252000" bIns="180000" anchor="t" anchorCtr="0"/>
          <a:lstStyle>
            <a:lvl1pPr>
              <a:lnSpc>
                <a:spcPct val="120000"/>
              </a:lnSpc>
              <a:defRPr>
                <a:solidFill>
                  <a:schemeClr val="bg1"/>
                </a:solidFill>
              </a:defRPr>
            </a:lvl1pPr>
          </a:lstStyle>
          <a:p>
            <a:r>
              <a:rPr lang="fr-CA" dirty="0"/>
              <a:t>Cliquez pour ajouter une manchette</a:t>
            </a:r>
          </a:p>
        </p:txBody>
      </p:sp>
      <p:sp>
        <p:nvSpPr>
          <p:cNvPr id="3" name="Espace réservé du contenu 2">
            <a:extLst>
              <a:ext uri="{FF2B5EF4-FFF2-40B4-BE49-F238E27FC236}">
                <a16:creationId xmlns:a16="http://schemas.microsoft.com/office/drawing/2014/main" id="{0227E1A5-3C07-4E67-9BEF-8388EB7BCB76}"/>
              </a:ext>
            </a:extLst>
          </p:cNvPr>
          <p:cNvSpPr>
            <a:spLocks noGrp="1"/>
          </p:cNvSpPr>
          <p:nvPr>
            <p:ph idx="1" hasCustomPrompt="1"/>
          </p:nvPr>
        </p:nvSpPr>
        <p:spPr>
          <a:xfrm>
            <a:off x="2509047" y="702839"/>
            <a:ext cx="4911846" cy="8339607"/>
          </a:xfrm>
          <a:solidFill>
            <a:schemeClr val="accent4">
              <a:lumMod val="20000"/>
              <a:lumOff val="80000"/>
              <a:alpha val="70000"/>
            </a:schemeClr>
          </a:solidFill>
        </p:spPr>
        <p:txBody>
          <a:bodyPr lIns="252000" tIns="180000" rIns="252000" bIns="180000"/>
          <a:lstStyle>
            <a:lvl1pPr>
              <a:defRPr/>
            </a:lvl1pPr>
            <a:lvl5pPr>
              <a:defRPr/>
            </a:lvl5pPr>
            <a:lvl7pPr>
              <a:defRPr/>
            </a:lvl7pPr>
            <a:lvl9pPr>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 pour une deuxième option de texte sans puce</a:t>
            </a:r>
          </a:p>
          <a:p>
            <a:pPr lvl="8"/>
            <a:r>
              <a:rPr lang="fr-CA" dirty="0"/>
              <a:t>Neuvième niveau identique au troisième</a:t>
            </a:r>
          </a:p>
        </p:txBody>
      </p:sp>
      <p:sp>
        <p:nvSpPr>
          <p:cNvPr id="10" name="Espace réservé de la date 9">
            <a:extLst>
              <a:ext uri="{FF2B5EF4-FFF2-40B4-BE49-F238E27FC236}">
                <a16:creationId xmlns:a16="http://schemas.microsoft.com/office/drawing/2014/main" id="{AA849EDA-80B2-4C83-9977-E4101F34D5AA}"/>
              </a:ext>
            </a:extLst>
          </p:cNvPr>
          <p:cNvSpPr>
            <a:spLocks noGrp="1"/>
          </p:cNvSpPr>
          <p:nvPr>
            <p:ph type="dt" sz="half" idx="14"/>
          </p:nvPr>
        </p:nvSpPr>
        <p:spPr/>
        <p:txBody>
          <a:bodyPr/>
          <a:lstStyle/>
          <a:p>
            <a:fld id="{725D42C4-328D-4D55-839E-3A6CA1FE13F2}" type="datetime1">
              <a:rPr lang="fr-CA" smtClean="0"/>
              <a:t>2025-05-29</a:t>
            </a:fld>
            <a:endParaRPr lang="fr-CA" dirty="0"/>
          </a:p>
        </p:txBody>
      </p:sp>
      <p:sp>
        <p:nvSpPr>
          <p:cNvPr id="15" name="Espace réservé du pied de page 14">
            <a:extLst>
              <a:ext uri="{FF2B5EF4-FFF2-40B4-BE49-F238E27FC236}">
                <a16:creationId xmlns:a16="http://schemas.microsoft.com/office/drawing/2014/main" id="{DE84A3AA-C396-487D-8E53-399F7AA2BBF3}"/>
              </a:ext>
            </a:extLst>
          </p:cNvPr>
          <p:cNvSpPr>
            <a:spLocks noGrp="1"/>
          </p:cNvSpPr>
          <p:nvPr>
            <p:ph type="ftr" sz="quarter" idx="18"/>
          </p:nvPr>
        </p:nvSpPr>
        <p:spPr>
          <a:xfrm>
            <a:off x="4023915" y="9606935"/>
            <a:ext cx="2386759" cy="316800"/>
          </a:xfrm>
          <a:prstGeom prst="rect">
            <a:avLst/>
          </a:prstGeom>
        </p:spPr>
        <p:txBody>
          <a:bodyPr/>
          <a:lstStyle/>
          <a:p>
            <a:endParaRPr lang="fr-CA" dirty="0"/>
          </a:p>
        </p:txBody>
      </p:sp>
      <p:sp>
        <p:nvSpPr>
          <p:cNvPr id="16" name="Espace réservé du numéro de diapositive 15">
            <a:extLst>
              <a:ext uri="{FF2B5EF4-FFF2-40B4-BE49-F238E27FC236}">
                <a16:creationId xmlns:a16="http://schemas.microsoft.com/office/drawing/2014/main" id="{654AA222-0E56-43D6-ADB9-9485AB29BD37}"/>
              </a:ext>
            </a:extLst>
          </p:cNvPr>
          <p:cNvSpPr>
            <a:spLocks noGrp="1"/>
          </p:cNvSpPr>
          <p:nvPr>
            <p:ph type="sldNum" sz="quarter" idx="19"/>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1" name="Espace réservé du texte 13">
            <a:extLst>
              <a:ext uri="{FF2B5EF4-FFF2-40B4-BE49-F238E27FC236}">
                <a16:creationId xmlns:a16="http://schemas.microsoft.com/office/drawing/2014/main" id="{E0104BE7-7BF4-47EC-B958-74FABD4C270C}"/>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3974077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Disposition de conclusion">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7"/>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Dispositions </a:t>
            </a:r>
            <a:br>
              <a:rPr lang="fr-CA" sz="6120" b="1" dirty="0">
                <a:solidFill>
                  <a:schemeClr val="bg1"/>
                </a:solidFill>
              </a:rPr>
            </a:br>
            <a:r>
              <a:rPr lang="fr-CA" sz="6120" b="1" dirty="0">
                <a:solidFill>
                  <a:schemeClr val="bg1"/>
                </a:solidFill>
              </a:rPr>
              <a:t>de conclusion</a:t>
            </a:r>
          </a:p>
        </p:txBody>
      </p:sp>
    </p:spTree>
    <p:extLst>
      <p:ext uri="{BB962C8B-B14F-4D97-AF65-F5344CB8AC3E}">
        <p14:creationId xmlns:p14="http://schemas.microsoft.com/office/powerpoint/2010/main" val="2998548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 3 bloc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2B062AF-7680-4D0E-BD41-128C98B09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981FDB60-859C-43C1-AC1D-D1AA7B8FF368}"/>
              </a:ext>
            </a:extLst>
          </p:cNvPr>
          <p:cNvSpPr>
            <a:spLocks noGrp="1"/>
          </p:cNvSpPr>
          <p:nvPr>
            <p:ph type="title" hasCustomPrompt="1"/>
          </p:nvPr>
        </p:nvSpPr>
        <p:spPr>
          <a:xfrm>
            <a:off x="291465" y="910507"/>
            <a:ext cx="7069385" cy="1478400"/>
          </a:xfrm>
        </p:spPr>
        <p:txBody>
          <a:bodyPr>
            <a:noAutofit/>
          </a:bodyPr>
          <a:lstStyle>
            <a:lvl1pPr>
              <a:defRPr sz="3825">
                <a:solidFill>
                  <a:schemeClr val="accent1"/>
                </a:solidFill>
              </a:defRPr>
            </a:lvl1pPr>
          </a:lstStyle>
          <a:p>
            <a:r>
              <a:rPr lang="fr-CA" dirty="0"/>
              <a:t>Ajoutez « Conclusion »</a:t>
            </a:r>
          </a:p>
        </p:txBody>
      </p:sp>
      <p:sp>
        <p:nvSpPr>
          <p:cNvPr id="3" name="Espace réservé de la date 2">
            <a:extLst>
              <a:ext uri="{FF2B5EF4-FFF2-40B4-BE49-F238E27FC236}">
                <a16:creationId xmlns:a16="http://schemas.microsoft.com/office/drawing/2014/main" id="{72926D4B-3606-4158-A1CE-A461B954978D}"/>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0895F29C-A38C-4D8C-B4B4-7CCBE4E5678F}"/>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5" name="Espace réservé du numéro de diapositive 4">
            <a:extLst>
              <a:ext uri="{FF2B5EF4-FFF2-40B4-BE49-F238E27FC236}">
                <a16:creationId xmlns:a16="http://schemas.microsoft.com/office/drawing/2014/main" id="{7FD1CCE5-106C-4BC5-BCB5-E9B6A806A021}"/>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4" name="Espace réservé du texte 8">
            <a:extLst>
              <a:ext uri="{FF2B5EF4-FFF2-40B4-BE49-F238E27FC236}">
                <a16:creationId xmlns:a16="http://schemas.microsoft.com/office/drawing/2014/main" id="{CDC71EDC-8AA3-4770-A090-74E6704A61FA}"/>
              </a:ext>
            </a:extLst>
          </p:cNvPr>
          <p:cNvSpPr>
            <a:spLocks noGrp="1"/>
          </p:cNvSpPr>
          <p:nvPr>
            <p:ph type="body" sz="quarter" idx="21" hasCustomPrompt="1"/>
          </p:nvPr>
        </p:nvSpPr>
        <p:spPr>
          <a:xfrm>
            <a:off x="291465" y="4870970"/>
            <a:ext cx="6211326" cy="1689600"/>
          </a:xfrm>
          <a:solidFill>
            <a:schemeClr val="bg1"/>
          </a:solidFill>
          <a:effectLst>
            <a:outerShdw blurRad="50800" dist="38100" dir="2700000" algn="tl" rotWithShape="0">
              <a:prstClr val="black">
                <a:alpha val="40000"/>
              </a:prstClr>
            </a:outerShdw>
          </a:effectLst>
        </p:spPr>
        <p:txBody>
          <a:bodyPr lIns="1440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deuxième élément à retenir</a:t>
            </a:r>
          </a:p>
        </p:txBody>
      </p:sp>
      <p:sp>
        <p:nvSpPr>
          <p:cNvPr id="15" name="Espace réservé du texte 8">
            <a:extLst>
              <a:ext uri="{FF2B5EF4-FFF2-40B4-BE49-F238E27FC236}">
                <a16:creationId xmlns:a16="http://schemas.microsoft.com/office/drawing/2014/main" id="{60249BBC-BE5C-4E78-A966-69C75D790F1C}"/>
              </a:ext>
            </a:extLst>
          </p:cNvPr>
          <p:cNvSpPr>
            <a:spLocks noGrp="1"/>
          </p:cNvSpPr>
          <p:nvPr>
            <p:ph type="body" sz="quarter" idx="22" hasCustomPrompt="1"/>
          </p:nvPr>
        </p:nvSpPr>
        <p:spPr>
          <a:xfrm>
            <a:off x="291465" y="7141622"/>
            <a:ext cx="6211326" cy="1689600"/>
          </a:xfrm>
          <a:solidFill>
            <a:schemeClr val="bg1"/>
          </a:solidFill>
          <a:effectLst>
            <a:outerShdw blurRad="50800" dist="38100" dir="2700000" algn="tl" rotWithShape="0">
              <a:prstClr val="black">
                <a:alpha val="40000"/>
              </a:prstClr>
            </a:outerShdw>
          </a:effectLst>
        </p:spPr>
        <p:txBody>
          <a:bodyPr lIns="1440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troisième élément à retenir</a:t>
            </a:r>
          </a:p>
        </p:txBody>
      </p:sp>
      <p:sp>
        <p:nvSpPr>
          <p:cNvPr id="17" name="Espace réservé du texte 8">
            <a:extLst>
              <a:ext uri="{FF2B5EF4-FFF2-40B4-BE49-F238E27FC236}">
                <a16:creationId xmlns:a16="http://schemas.microsoft.com/office/drawing/2014/main" id="{D9B4DE77-4E10-463B-ACFF-12A93A30567F}"/>
              </a:ext>
            </a:extLst>
          </p:cNvPr>
          <p:cNvSpPr>
            <a:spLocks noGrp="1"/>
          </p:cNvSpPr>
          <p:nvPr>
            <p:ph type="body" sz="quarter" idx="20" hasCustomPrompt="1"/>
          </p:nvPr>
        </p:nvSpPr>
        <p:spPr>
          <a:xfrm>
            <a:off x="291465" y="2600318"/>
            <a:ext cx="6211326" cy="1689600"/>
          </a:xfrm>
          <a:solidFill>
            <a:schemeClr val="bg1"/>
          </a:solidFill>
          <a:effectLst>
            <a:outerShdw blurRad="50800" dist="38100" dir="2700000" algn="tl" rotWithShape="0">
              <a:prstClr val="black">
                <a:alpha val="40000"/>
              </a:prstClr>
            </a:outerShdw>
          </a:effectLst>
        </p:spPr>
        <p:txBody>
          <a:bodyPr lIns="1440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premier élément à retenir</a:t>
            </a:r>
          </a:p>
        </p:txBody>
      </p:sp>
      <p:sp>
        <p:nvSpPr>
          <p:cNvPr id="22" name="Espace réservé du texte 13">
            <a:extLst>
              <a:ext uri="{FF2B5EF4-FFF2-40B4-BE49-F238E27FC236}">
                <a16:creationId xmlns:a16="http://schemas.microsoft.com/office/drawing/2014/main" id="{BC7E941A-D064-4A5B-8BD3-DB646929B9DA}"/>
              </a:ext>
            </a:extLst>
          </p:cNvPr>
          <p:cNvSpPr>
            <a:spLocks noGrp="1"/>
          </p:cNvSpPr>
          <p:nvPr>
            <p:ph type="body" sz="quarter" idx="24"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pic>
        <p:nvPicPr>
          <p:cNvPr id="16" name="Image 15">
            <a:extLst>
              <a:ext uri="{FF2B5EF4-FFF2-40B4-BE49-F238E27FC236}">
                <a16:creationId xmlns:a16="http://schemas.microsoft.com/office/drawing/2014/main" id="{6AF17CAD-B0AC-4F26-9349-06F543B85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743" y="9446931"/>
            <a:ext cx="803339" cy="564020"/>
          </a:xfrm>
          <a:prstGeom prst="rect">
            <a:avLst/>
          </a:prstGeom>
        </p:spPr>
      </p:pic>
      <p:sp>
        <p:nvSpPr>
          <p:cNvPr id="18" name="Espace réservé du texte 4">
            <a:extLst>
              <a:ext uri="{FF2B5EF4-FFF2-40B4-BE49-F238E27FC236}">
                <a16:creationId xmlns:a16="http://schemas.microsoft.com/office/drawing/2014/main" id="{9B623FA9-128F-4E52-8BA7-1751EB00C60A}"/>
              </a:ext>
            </a:extLst>
          </p:cNvPr>
          <p:cNvSpPr>
            <a:spLocks noGrp="1"/>
          </p:cNvSpPr>
          <p:nvPr>
            <p:ph type="body" sz="quarter" idx="3" hasCustomPrompt="1"/>
          </p:nvPr>
        </p:nvSpPr>
        <p:spPr>
          <a:xfrm>
            <a:off x="291465" y="4870970"/>
            <a:ext cx="734400" cy="16896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19" name="Espace réservé du texte 4">
            <a:extLst>
              <a:ext uri="{FF2B5EF4-FFF2-40B4-BE49-F238E27FC236}">
                <a16:creationId xmlns:a16="http://schemas.microsoft.com/office/drawing/2014/main" id="{A4454DA7-144F-4078-AFC0-8BB8FED6CFCD}"/>
              </a:ext>
            </a:extLst>
          </p:cNvPr>
          <p:cNvSpPr>
            <a:spLocks noGrp="1"/>
          </p:cNvSpPr>
          <p:nvPr>
            <p:ph type="body" sz="quarter" idx="14" hasCustomPrompt="1"/>
          </p:nvPr>
        </p:nvSpPr>
        <p:spPr>
          <a:xfrm>
            <a:off x="291465" y="2600318"/>
            <a:ext cx="734400" cy="16896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20" name="Espace réservé du texte 4">
            <a:extLst>
              <a:ext uri="{FF2B5EF4-FFF2-40B4-BE49-F238E27FC236}">
                <a16:creationId xmlns:a16="http://schemas.microsoft.com/office/drawing/2014/main" id="{960101CF-8B78-4B90-AA84-8CDB3DB3C6D8}"/>
              </a:ext>
            </a:extLst>
          </p:cNvPr>
          <p:cNvSpPr>
            <a:spLocks noGrp="1"/>
          </p:cNvSpPr>
          <p:nvPr>
            <p:ph type="body" sz="quarter" idx="17" hasCustomPrompt="1"/>
          </p:nvPr>
        </p:nvSpPr>
        <p:spPr>
          <a:xfrm>
            <a:off x="291465" y="7141622"/>
            <a:ext cx="734400" cy="16896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Tree>
    <p:extLst>
      <p:ext uri="{BB962C8B-B14F-4D97-AF65-F5344CB8AC3E}">
        <p14:creationId xmlns:p14="http://schemas.microsoft.com/office/powerpoint/2010/main" val="2106821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ge présentateur">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EF68FFC-EE83-443D-9FAA-92C407C62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7" name="Espace réservé pour une image  13">
            <a:extLst>
              <a:ext uri="{FF2B5EF4-FFF2-40B4-BE49-F238E27FC236}">
                <a16:creationId xmlns:a16="http://schemas.microsoft.com/office/drawing/2014/main" id="{6BBEC4A0-5937-43DC-B983-BCEE1E3BE4A5}"/>
              </a:ext>
            </a:extLst>
          </p:cNvPr>
          <p:cNvSpPr>
            <a:spLocks noGrp="1"/>
          </p:cNvSpPr>
          <p:nvPr>
            <p:ph type="pic" sz="quarter" idx="24" hasCustomPrompt="1"/>
          </p:nvPr>
        </p:nvSpPr>
        <p:spPr>
          <a:xfrm>
            <a:off x="489223" y="1121592"/>
            <a:ext cx="3304800" cy="7815243"/>
          </a:xfrm>
          <a:noFill/>
          <a:ln>
            <a:noFill/>
          </a:ln>
        </p:spPr>
        <p:txBody>
          <a:bodyPr lIns="180000" tIns="1080000" rIns="180000"/>
          <a:lstStyle>
            <a:lvl1pPr marL="0" indent="0" algn="ctr">
              <a:buFont typeface="Arial" panose="020B0604020202020204" pitchFamily="34" charset="0"/>
              <a:buNone/>
              <a:defRPr sz="1275"/>
            </a:lvl1pPr>
          </a:lstStyle>
          <a:p>
            <a:pPr marL="0" lvl="0" indent="0">
              <a:buFont typeface="Arial" panose="020B0604020202020204" pitchFamily="34" charset="0"/>
              <a:buNone/>
            </a:pPr>
            <a:r>
              <a:rPr lang="fr-CA" noProof="0" dirty="0"/>
              <a:t>Cliquez sur l’icône pour ajouter une photo du présentateur</a:t>
            </a:r>
          </a:p>
        </p:txBody>
      </p:sp>
      <p:sp>
        <p:nvSpPr>
          <p:cNvPr id="3" name="Espace réservé de la date 2">
            <a:extLst>
              <a:ext uri="{FF2B5EF4-FFF2-40B4-BE49-F238E27FC236}">
                <a16:creationId xmlns:a16="http://schemas.microsoft.com/office/drawing/2014/main" id="{BA4CACFF-FB3A-4DA2-B7C0-49D1150004B9}"/>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87CBD116-C05F-4E57-89F3-569A563B7CD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8" name="Espace réservé du texte 2">
            <a:extLst>
              <a:ext uri="{FF2B5EF4-FFF2-40B4-BE49-F238E27FC236}">
                <a16:creationId xmlns:a16="http://schemas.microsoft.com/office/drawing/2014/main" id="{F238EE87-A726-4BC8-8789-8939CA27DD17}"/>
              </a:ext>
            </a:extLst>
          </p:cNvPr>
          <p:cNvSpPr>
            <a:spLocks noGrp="1"/>
          </p:cNvSpPr>
          <p:nvPr>
            <p:ph type="body" idx="1" hasCustomPrompt="1"/>
          </p:nvPr>
        </p:nvSpPr>
        <p:spPr>
          <a:xfrm>
            <a:off x="4115726" y="2916965"/>
            <a:ext cx="3350700" cy="950506"/>
          </a:xfrm>
          <a:prstGeom prst="rect">
            <a:avLst/>
          </a:prstGeom>
          <a:noFill/>
        </p:spPr>
        <p:txBody>
          <a:bodyPr lIns="68400" tIns="0" rIns="68400" bIns="0" anchor="b" anchorCtr="0"/>
          <a:lstStyle>
            <a:lvl1pPr marL="0" indent="0">
              <a:lnSpc>
                <a:spcPct val="100000"/>
              </a:lnSpc>
              <a:spcBef>
                <a:spcPts val="0"/>
              </a:spcBef>
              <a:buNone/>
              <a:defRPr sz="1530" b="1">
                <a:solidFill>
                  <a:schemeClr val="accent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Nom du présentateur</a:t>
            </a:r>
          </a:p>
        </p:txBody>
      </p:sp>
      <p:cxnSp>
        <p:nvCxnSpPr>
          <p:cNvPr id="19" name="Connecteur droit 18">
            <a:extLst>
              <a:ext uri="{FF2B5EF4-FFF2-40B4-BE49-F238E27FC236}">
                <a16:creationId xmlns:a16="http://schemas.microsoft.com/office/drawing/2014/main" id="{077A0983-9ADC-4BD5-A3C0-F8D2F91B9BF1}"/>
              </a:ext>
            </a:extLst>
          </p:cNvPr>
          <p:cNvCxnSpPr/>
          <p:nvPr/>
        </p:nvCxnSpPr>
        <p:spPr>
          <a:xfrm>
            <a:off x="4161631" y="4501141"/>
            <a:ext cx="3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3">
            <a:extLst>
              <a:ext uri="{FF2B5EF4-FFF2-40B4-BE49-F238E27FC236}">
                <a16:creationId xmlns:a16="http://schemas.microsoft.com/office/drawing/2014/main" id="{A274CE70-4E8F-4B1B-8D2C-63DB6C9A8FDC}"/>
              </a:ext>
            </a:extLst>
          </p:cNvPr>
          <p:cNvSpPr>
            <a:spLocks noGrp="1"/>
          </p:cNvSpPr>
          <p:nvPr>
            <p:ph type="sldNum" sz="quarter" idx="32"/>
          </p:nvPr>
        </p:nvSpPr>
        <p:spPr>
          <a:xfrm>
            <a:off x="7420893" y="9606935"/>
            <a:ext cx="351502" cy="316800"/>
          </a:xfrm>
          <a:prstGeom prst="rect">
            <a:avLst/>
          </a:prstGeom>
        </p:spPr>
        <p:txBody>
          <a:bodyPr/>
          <a:lstStyle/>
          <a:p>
            <a:fld id="{BE6F3E46-F02B-4798-9A31-17038199D171}" type="slidenum">
              <a:rPr lang="fr-CA" smtClean="0"/>
              <a:pPr/>
              <a:t>‹N°›</a:t>
            </a:fld>
            <a:endParaRPr lang="fr-CA" b="0" dirty="0"/>
          </a:p>
        </p:txBody>
      </p:sp>
      <p:sp>
        <p:nvSpPr>
          <p:cNvPr id="21" name="Espace réservé du texte 2">
            <a:extLst>
              <a:ext uri="{FF2B5EF4-FFF2-40B4-BE49-F238E27FC236}">
                <a16:creationId xmlns:a16="http://schemas.microsoft.com/office/drawing/2014/main" id="{68F07718-5A1D-4656-AD8A-04300B7C7AF2}"/>
              </a:ext>
            </a:extLst>
          </p:cNvPr>
          <p:cNvSpPr>
            <a:spLocks noGrp="1"/>
          </p:cNvSpPr>
          <p:nvPr>
            <p:ph type="body" idx="33" hasCustomPrompt="1"/>
          </p:nvPr>
        </p:nvSpPr>
        <p:spPr>
          <a:xfrm>
            <a:off x="4115726" y="3867471"/>
            <a:ext cx="3350700" cy="431487"/>
          </a:xfrm>
          <a:prstGeom prst="rect">
            <a:avLst/>
          </a:prstGeom>
          <a:noFill/>
        </p:spPr>
        <p:txBody>
          <a:bodyPr lIns="68400" tIns="0" rIns="68400" bIns="0" anchor="ctr" anchorCtr="0"/>
          <a:lstStyle>
            <a:lvl1pPr marL="0" indent="0">
              <a:lnSpc>
                <a:spcPct val="100000"/>
              </a:lnSpc>
              <a:spcBef>
                <a:spcPts val="0"/>
              </a:spcBef>
              <a:buNone/>
              <a:defRPr sz="1275" b="0">
                <a:solidFill>
                  <a:schemeClr val="tx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Titre du présentateur</a:t>
            </a:r>
          </a:p>
        </p:txBody>
      </p:sp>
      <p:sp>
        <p:nvSpPr>
          <p:cNvPr id="23" name="Espace réservé du texte 22">
            <a:extLst>
              <a:ext uri="{FF2B5EF4-FFF2-40B4-BE49-F238E27FC236}">
                <a16:creationId xmlns:a16="http://schemas.microsoft.com/office/drawing/2014/main" id="{286D2E1C-3411-4E54-8761-FD96D16393B7}"/>
              </a:ext>
            </a:extLst>
          </p:cNvPr>
          <p:cNvSpPr>
            <a:spLocks noGrp="1"/>
          </p:cNvSpPr>
          <p:nvPr>
            <p:ph type="body" sz="quarter" idx="34" hasCustomPrompt="1"/>
          </p:nvPr>
        </p:nvSpPr>
        <p:spPr>
          <a:xfrm>
            <a:off x="4115708" y="4926436"/>
            <a:ext cx="3350700" cy="4010398"/>
          </a:xfrm>
        </p:spPr>
        <p:txBody>
          <a:bodyPr/>
          <a:lstStyle>
            <a:lvl1pPr>
              <a:defRPr sz="1275"/>
            </a:lvl1pPr>
            <a:lvl2pPr>
              <a:defRPr sz="1148"/>
            </a:lvl2pPr>
            <a:lvl3pPr>
              <a:defRPr sz="1020"/>
            </a:lvl3pPr>
            <a:lvl4pPr>
              <a:defRPr sz="893"/>
            </a:lvl4pPr>
            <a:lvl5pPr>
              <a:defRPr sz="1148"/>
            </a:lvl5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3" name="Image 12">
            <a:extLst>
              <a:ext uri="{FF2B5EF4-FFF2-40B4-BE49-F238E27FC236}">
                <a16:creationId xmlns:a16="http://schemas.microsoft.com/office/drawing/2014/main" id="{B10F522B-963E-4A42-B2E6-A839A62840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743" y="9446931"/>
            <a:ext cx="803339" cy="564020"/>
          </a:xfrm>
          <a:prstGeom prst="rect">
            <a:avLst/>
          </a:prstGeom>
        </p:spPr>
      </p:pic>
    </p:spTree>
    <p:extLst>
      <p:ext uri="{BB962C8B-B14F-4D97-AF65-F5344CB8AC3E}">
        <p14:creationId xmlns:p14="http://schemas.microsoft.com/office/powerpoint/2010/main" val="2145579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 4 blocs">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2D5A566F-2590-42DA-8C8C-89F7A53F2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981FDB60-859C-43C1-AC1D-D1AA7B8FF368}"/>
              </a:ext>
            </a:extLst>
          </p:cNvPr>
          <p:cNvSpPr>
            <a:spLocks noGrp="1"/>
          </p:cNvSpPr>
          <p:nvPr>
            <p:ph type="title" hasCustomPrompt="1"/>
          </p:nvPr>
        </p:nvSpPr>
        <p:spPr>
          <a:xfrm>
            <a:off x="291465" y="910507"/>
            <a:ext cx="7069385" cy="1478400"/>
          </a:xfrm>
        </p:spPr>
        <p:txBody>
          <a:bodyPr>
            <a:noAutofit/>
          </a:bodyPr>
          <a:lstStyle>
            <a:lvl1pPr>
              <a:defRPr sz="3825">
                <a:solidFill>
                  <a:schemeClr val="accent1"/>
                </a:solidFill>
              </a:defRPr>
            </a:lvl1pPr>
          </a:lstStyle>
          <a:p>
            <a:r>
              <a:rPr lang="fr-CA" dirty="0"/>
              <a:t>Ajoutez « Conclusion »</a:t>
            </a:r>
          </a:p>
        </p:txBody>
      </p:sp>
      <p:sp>
        <p:nvSpPr>
          <p:cNvPr id="3" name="Espace réservé de la date 2">
            <a:extLst>
              <a:ext uri="{FF2B5EF4-FFF2-40B4-BE49-F238E27FC236}">
                <a16:creationId xmlns:a16="http://schemas.microsoft.com/office/drawing/2014/main" id="{72926D4B-3606-4158-A1CE-A461B954978D}"/>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0895F29C-A38C-4D8C-B4B4-7CCBE4E5678F}"/>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5" name="Espace réservé du numéro de diapositive 4">
            <a:extLst>
              <a:ext uri="{FF2B5EF4-FFF2-40B4-BE49-F238E27FC236}">
                <a16:creationId xmlns:a16="http://schemas.microsoft.com/office/drawing/2014/main" id="{7FD1CCE5-106C-4BC5-BCB5-E9B6A806A021}"/>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4" name="Espace réservé du texte 8">
            <a:extLst>
              <a:ext uri="{FF2B5EF4-FFF2-40B4-BE49-F238E27FC236}">
                <a16:creationId xmlns:a16="http://schemas.microsoft.com/office/drawing/2014/main" id="{CDC71EDC-8AA3-4770-A090-74E6704A61FA}"/>
              </a:ext>
            </a:extLst>
          </p:cNvPr>
          <p:cNvSpPr>
            <a:spLocks noGrp="1"/>
          </p:cNvSpPr>
          <p:nvPr>
            <p:ph type="body" sz="quarter" idx="21" hasCustomPrompt="1"/>
          </p:nvPr>
        </p:nvSpPr>
        <p:spPr>
          <a:xfrm>
            <a:off x="291465" y="4254760"/>
            <a:ext cx="6211326" cy="1267200"/>
          </a:xfrm>
          <a:solidFill>
            <a:schemeClr val="bg1"/>
          </a:solidFill>
          <a:effectLst>
            <a:outerShdw blurRad="50800" dist="38100" dir="2700000" algn="tl" rotWithShape="0">
              <a:prstClr val="black">
                <a:alpha val="40000"/>
              </a:prstClr>
            </a:outerShdw>
          </a:effectLst>
        </p:spPr>
        <p:txBody>
          <a:bodyPr lIns="1296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deuxième élément à retenir</a:t>
            </a:r>
          </a:p>
        </p:txBody>
      </p:sp>
      <p:sp>
        <p:nvSpPr>
          <p:cNvPr id="15" name="Espace réservé du texte 8">
            <a:extLst>
              <a:ext uri="{FF2B5EF4-FFF2-40B4-BE49-F238E27FC236}">
                <a16:creationId xmlns:a16="http://schemas.microsoft.com/office/drawing/2014/main" id="{60249BBC-BE5C-4E78-A966-69C75D790F1C}"/>
              </a:ext>
            </a:extLst>
          </p:cNvPr>
          <p:cNvSpPr>
            <a:spLocks noGrp="1"/>
          </p:cNvSpPr>
          <p:nvPr>
            <p:ph type="body" sz="quarter" idx="22" hasCustomPrompt="1"/>
          </p:nvPr>
        </p:nvSpPr>
        <p:spPr>
          <a:xfrm>
            <a:off x="291465" y="5909391"/>
            <a:ext cx="6211326" cy="1267200"/>
          </a:xfrm>
          <a:solidFill>
            <a:schemeClr val="bg1"/>
          </a:solidFill>
          <a:effectLst>
            <a:outerShdw blurRad="50800" dist="38100" dir="2700000" algn="tl" rotWithShape="0">
              <a:prstClr val="black">
                <a:alpha val="40000"/>
              </a:prstClr>
            </a:outerShdw>
          </a:effectLst>
        </p:spPr>
        <p:txBody>
          <a:bodyPr lIns="1296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troisième élément à retenir</a:t>
            </a:r>
          </a:p>
        </p:txBody>
      </p:sp>
      <p:sp>
        <p:nvSpPr>
          <p:cNvPr id="16" name="Espace réservé du texte 8">
            <a:extLst>
              <a:ext uri="{FF2B5EF4-FFF2-40B4-BE49-F238E27FC236}">
                <a16:creationId xmlns:a16="http://schemas.microsoft.com/office/drawing/2014/main" id="{6781A56D-5EBC-4124-8EC5-82C4291A3F1B}"/>
              </a:ext>
            </a:extLst>
          </p:cNvPr>
          <p:cNvSpPr>
            <a:spLocks noGrp="1"/>
          </p:cNvSpPr>
          <p:nvPr>
            <p:ph type="body" sz="quarter" idx="23" hasCustomPrompt="1"/>
          </p:nvPr>
        </p:nvSpPr>
        <p:spPr>
          <a:xfrm>
            <a:off x="291465" y="7564022"/>
            <a:ext cx="6211326" cy="1267200"/>
          </a:xfrm>
          <a:solidFill>
            <a:schemeClr val="bg1"/>
          </a:solidFill>
          <a:effectLst>
            <a:outerShdw blurRad="50800" dist="38100" dir="2700000" algn="tl" rotWithShape="0">
              <a:prstClr val="black">
                <a:alpha val="40000"/>
              </a:prstClr>
            </a:outerShdw>
          </a:effectLst>
        </p:spPr>
        <p:txBody>
          <a:bodyPr lIns="1296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quatrième élément à retenir</a:t>
            </a:r>
          </a:p>
        </p:txBody>
      </p:sp>
      <p:sp>
        <p:nvSpPr>
          <p:cNvPr id="17" name="Espace réservé du texte 8">
            <a:extLst>
              <a:ext uri="{FF2B5EF4-FFF2-40B4-BE49-F238E27FC236}">
                <a16:creationId xmlns:a16="http://schemas.microsoft.com/office/drawing/2014/main" id="{D9B4DE77-4E10-463B-ACFF-12A93A30567F}"/>
              </a:ext>
            </a:extLst>
          </p:cNvPr>
          <p:cNvSpPr>
            <a:spLocks noGrp="1"/>
          </p:cNvSpPr>
          <p:nvPr>
            <p:ph type="body" sz="quarter" idx="20" hasCustomPrompt="1"/>
          </p:nvPr>
        </p:nvSpPr>
        <p:spPr>
          <a:xfrm>
            <a:off x="291465" y="2600130"/>
            <a:ext cx="6211326" cy="1267200"/>
          </a:xfrm>
          <a:solidFill>
            <a:schemeClr val="bg1"/>
          </a:solidFill>
          <a:effectLst>
            <a:outerShdw blurRad="50800" dist="38100" dir="2700000" algn="tl" rotWithShape="0">
              <a:prstClr val="black">
                <a:alpha val="40000"/>
              </a:prstClr>
            </a:outerShdw>
          </a:effectLst>
        </p:spPr>
        <p:txBody>
          <a:bodyPr lIns="1296000" tIns="0" rIns="288000" bIns="0" anchor="ctr" anchorCtr="0"/>
          <a:lstStyle>
            <a:lvl1pPr marL="0" indent="0">
              <a:spcBef>
                <a:spcPts val="510"/>
              </a:spcBef>
              <a:buFontTx/>
              <a:buNone/>
              <a:defRPr sz="1530" b="1"/>
            </a:lvl1pPr>
            <a:lvl2pPr>
              <a:spcBef>
                <a:spcPts val="255"/>
              </a:spcBef>
              <a:defRPr sz="1148"/>
            </a:lvl2pPr>
            <a:lvl3pPr>
              <a:spcBef>
                <a:spcPts val="255"/>
              </a:spcBef>
              <a:defRPr sz="1148"/>
            </a:lvl3pPr>
          </a:lstStyle>
          <a:p>
            <a:pPr lvl="0"/>
            <a:r>
              <a:rPr lang="fr-CA" dirty="0"/>
              <a:t>Cliquez pour ajouter un premier élément à retenir</a:t>
            </a:r>
          </a:p>
        </p:txBody>
      </p:sp>
      <p:sp>
        <p:nvSpPr>
          <p:cNvPr id="22" name="Espace réservé du texte 13">
            <a:extLst>
              <a:ext uri="{FF2B5EF4-FFF2-40B4-BE49-F238E27FC236}">
                <a16:creationId xmlns:a16="http://schemas.microsoft.com/office/drawing/2014/main" id="{BC7E941A-D064-4A5B-8BD3-DB646929B9DA}"/>
              </a:ext>
            </a:extLst>
          </p:cNvPr>
          <p:cNvSpPr>
            <a:spLocks noGrp="1"/>
          </p:cNvSpPr>
          <p:nvPr>
            <p:ph type="body" sz="quarter" idx="24"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pic>
        <p:nvPicPr>
          <p:cNvPr id="25" name="Image 24">
            <a:extLst>
              <a:ext uri="{FF2B5EF4-FFF2-40B4-BE49-F238E27FC236}">
                <a16:creationId xmlns:a16="http://schemas.microsoft.com/office/drawing/2014/main" id="{F3FF22D0-3899-45E2-ACE3-1930A3181B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743" y="9446931"/>
            <a:ext cx="803339" cy="564020"/>
          </a:xfrm>
          <a:prstGeom prst="rect">
            <a:avLst/>
          </a:prstGeom>
        </p:spPr>
      </p:pic>
      <p:sp>
        <p:nvSpPr>
          <p:cNvPr id="18" name="Espace réservé du texte 4">
            <a:extLst>
              <a:ext uri="{FF2B5EF4-FFF2-40B4-BE49-F238E27FC236}">
                <a16:creationId xmlns:a16="http://schemas.microsoft.com/office/drawing/2014/main" id="{9B623FA9-128F-4E52-8BA7-1751EB00C60A}"/>
              </a:ext>
            </a:extLst>
          </p:cNvPr>
          <p:cNvSpPr>
            <a:spLocks noGrp="1" noChangeAspect="1"/>
          </p:cNvSpPr>
          <p:nvPr>
            <p:ph type="body" sz="quarter" idx="3" hasCustomPrompt="1"/>
          </p:nvPr>
        </p:nvSpPr>
        <p:spPr>
          <a:xfrm>
            <a:off x="291465" y="4254760"/>
            <a:ext cx="550800" cy="12672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19" name="Espace réservé du texte 4">
            <a:extLst>
              <a:ext uri="{FF2B5EF4-FFF2-40B4-BE49-F238E27FC236}">
                <a16:creationId xmlns:a16="http://schemas.microsoft.com/office/drawing/2014/main" id="{A4454DA7-144F-4078-AFC0-8BB8FED6CFCD}"/>
              </a:ext>
            </a:extLst>
          </p:cNvPr>
          <p:cNvSpPr>
            <a:spLocks noGrp="1" noChangeAspect="1"/>
          </p:cNvSpPr>
          <p:nvPr>
            <p:ph type="body" sz="quarter" idx="14" hasCustomPrompt="1"/>
          </p:nvPr>
        </p:nvSpPr>
        <p:spPr>
          <a:xfrm>
            <a:off x="291465" y="2600130"/>
            <a:ext cx="550800" cy="12672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20" name="Espace réservé du texte 4">
            <a:extLst>
              <a:ext uri="{FF2B5EF4-FFF2-40B4-BE49-F238E27FC236}">
                <a16:creationId xmlns:a16="http://schemas.microsoft.com/office/drawing/2014/main" id="{960101CF-8B78-4B90-AA84-8CDB3DB3C6D8}"/>
              </a:ext>
            </a:extLst>
          </p:cNvPr>
          <p:cNvSpPr>
            <a:spLocks noGrp="1" noChangeAspect="1"/>
          </p:cNvSpPr>
          <p:nvPr>
            <p:ph type="body" sz="quarter" idx="17" hasCustomPrompt="1"/>
          </p:nvPr>
        </p:nvSpPr>
        <p:spPr>
          <a:xfrm>
            <a:off x="291465" y="5909391"/>
            <a:ext cx="550800" cy="12672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21" name="Espace réservé du texte 4">
            <a:extLst>
              <a:ext uri="{FF2B5EF4-FFF2-40B4-BE49-F238E27FC236}">
                <a16:creationId xmlns:a16="http://schemas.microsoft.com/office/drawing/2014/main" id="{3F5A5FD0-7629-4E84-B3FD-74630AC4BE70}"/>
              </a:ext>
            </a:extLst>
          </p:cNvPr>
          <p:cNvSpPr>
            <a:spLocks noGrp="1" noChangeAspect="1"/>
          </p:cNvSpPr>
          <p:nvPr>
            <p:ph type="body" sz="quarter" idx="19" hasCustomPrompt="1"/>
          </p:nvPr>
        </p:nvSpPr>
        <p:spPr>
          <a:xfrm>
            <a:off x="291465" y="7564022"/>
            <a:ext cx="550800" cy="12672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2040"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Tree>
    <p:extLst>
      <p:ext uri="{BB962C8B-B14F-4D97-AF65-F5344CB8AC3E}">
        <p14:creationId xmlns:p14="http://schemas.microsoft.com/office/powerpoint/2010/main" val="3443694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 5 blocs">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42CFB279-27B2-4DFF-A561-7AE6C2608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981FDB60-859C-43C1-AC1D-D1AA7B8FF368}"/>
              </a:ext>
            </a:extLst>
          </p:cNvPr>
          <p:cNvSpPr>
            <a:spLocks noGrp="1"/>
          </p:cNvSpPr>
          <p:nvPr>
            <p:ph type="title" hasCustomPrompt="1"/>
          </p:nvPr>
        </p:nvSpPr>
        <p:spPr>
          <a:xfrm>
            <a:off x="291465" y="910507"/>
            <a:ext cx="7069385" cy="1478400"/>
          </a:xfrm>
        </p:spPr>
        <p:txBody>
          <a:bodyPr>
            <a:normAutofit/>
          </a:bodyPr>
          <a:lstStyle>
            <a:lvl1pPr>
              <a:defRPr sz="3825">
                <a:solidFill>
                  <a:schemeClr val="accent1"/>
                </a:solidFill>
              </a:defRPr>
            </a:lvl1pPr>
          </a:lstStyle>
          <a:p>
            <a:r>
              <a:rPr lang="fr-CA" dirty="0"/>
              <a:t>Ajoutez « Conclusion »</a:t>
            </a:r>
          </a:p>
        </p:txBody>
      </p:sp>
      <p:sp>
        <p:nvSpPr>
          <p:cNvPr id="3" name="Espace réservé de la date 2">
            <a:extLst>
              <a:ext uri="{FF2B5EF4-FFF2-40B4-BE49-F238E27FC236}">
                <a16:creationId xmlns:a16="http://schemas.microsoft.com/office/drawing/2014/main" id="{72926D4B-3606-4158-A1CE-A461B954978D}"/>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0895F29C-A38C-4D8C-B4B4-7CCBE4E5678F}"/>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5" name="Espace réservé du numéro de diapositive 4">
            <a:extLst>
              <a:ext uri="{FF2B5EF4-FFF2-40B4-BE49-F238E27FC236}">
                <a16:creationId xmlns:a16="http://schemas.microsoft.com/office/drawing/2014/main" id="{7FD1CCE5-106C-4BC5-BCB5-E9B6A806A021}"/>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4" name="Espace réservé du texte 8">
            <a:extLst>
              <a:ext uri="{FF2B5EF4-FFF2-40B4-BE49-F238E27FC236}">
                <a16:creationId xmlns:a16="http://schemas.microsoft.com/office/drawing/2014/main" id="{CDC71EDC-8AA3-4770-A090-74E6704A61FA}"/>
              </a:ext>
            </a:extLst>
          </p:cNvPr>
          <p:cNvSpPr>
            <a:spLocks noGrp="1"/>
          </p:cNvSpPr>
          <p:nvPr>
            <p:ph type="body" sz="quarter" idx="21" hasCustomPrompt="1"/>
          </p:nvPr>
        </p:nvSpPr>
        <p:spPr>
          <a:xfrm>
            <a:off x="291465" y="3894079"/>
            <a:ext cx="6211326" cy="1056000"/>
          </a:xfrm>
          <a:solidFill>
            <a:schemeClr val="bg1"/>
          </a:solidFill>
          <a:effectLst>
            <a:outerShdw blurRad="50800" dist="38100" dir="2700000" algn="tl" rotWithShape="0">
              <a:prstClr val="black">
                <a:alpha val="40000"/>
              </a:prstClr>
            </a:outerShdw>
          </a:effectLst>
        </p:spPr>
        <p:txBody>
          <a:bodyPr lIns="1080000" tIns="0" rIns="288000" bIns="0" anchor="ctr" anchorCtr="0"/>
          <a:lstStyle>
            <a:lvl1pPr marL="0" indent="0">
              <a:lnSpc>
                <a:spcPct val="90000"/>
              </a:lnSpc>
              <a:spcBef>
                <a:spcPts val="0"/>
              </a:spcBef>
              <a:buFontTx/>
              <a:buNone/>
              <a:defRPr sz="1403" b="1"/>
            </a:lvl1pPr>
            <a:lvl2pPr>
              <a:spcBef>
                <a:spcPts val="255"/>
              </a:spcBef>
              <a:defRPr sz="1148"/>
            </a:lvl2pPr>
            <a:lvl3pPr>
              <a:spcBef>
                <a:spcPts val="255"/>
              </a:spcBef>
              <a:defRPr sz="1148"/>
            </a:lvl3pPr>
          </a:lstStyle>
          <a:p>
            <a:pPr lvl="0"/>
            <a:r>
              <a:rPr lang="fr-CA" dirty="0"/>
              <a:t>Cliquez pour ajouter un deuxième élément à retenir</a:t>
            </a:r>
          </a:p>
        </p:txBody>
      </p:sp>
      <p:sp>
        <p:nvSpPr>
          <p:cNvPr id="15" name="Espace réservé du texte 8">
            <a:extLst>
              <a:ext uri="{FF2B5EF4-FFF2-40B4-BE49-F238E27FC236}">
                <a16:creationId xmlns:a16="http://schemas.microsoft.com/office/drawing/2014/main" id="{60249BBC-BE5C-4E78-A966-69C75D790F1C}"/>
              </a:ext>
            </a:extLst>
          </p:cNvPr>
          <p:cNvSpPr>
            <a:spLocks noGrp="1"/>
          </p:cNvSpPr>
          <p:nvPr>
            <p:ph type="body" sz="quarter" idx="22" hasCustomPrompt="1"/>
          </p:nvPr>
        </p:nvSpPr>
        <p:spPr>
          <a:xfrm>
            <a:off x="291465" y="5187794"/>
            <a:ext cx="6211326" cy="1056000"/>
          </a:xfrm>
          <a:solidFill>
            <a:schemeClr val="bg1"/>
          </a:solidFill>
          <a:effectLst>
            <a:outerShdw blurRad="50800" dist="38100" dir="2700000" algn="tl" rotWithShape="0">
              <a:prstClr val="black">
                <a:alpha val="40000"/>
              </a:prstClr>
            </a:outerShdw>
          </a:effectLst>
        </p:spPr>
        <p:txBody>
          <a:bodyPr lIns="1080000" tIns="0" rIns="288000" bIns="0" anchor="ctr" anchorCtr="0"/>
          <a:lstStyle>
            <a:lvl1pPr marL="0" indent="0">
              <a:lnSpc>
                <a:spcPct val="90000"/>
              </a:lnSpc>
              <a:spcBef>
                <a:spcPts val="0"/>
              </a:spcBef>
              <a:buFontTx/>
              <a:buNone/>
              <a:defRPr sz="1403" b="1"/>
            </a:lvl1pPr>
            <a:lvl2pPr>
              <a:spcBef>
                <a:spcPts val="255"/>
              </a:spcBef>
              <a:defRPr sz="1148"/>
            </a:lvl2pPr>
            <a:lvl3pPr>
              <a:spcBef>
                <a:spcPts val="255"/>
              </a:spcBef>
              <a:defRPr sz="1148"/>
            </a:lvl3pPr>
          </a:lstStyle>
          <a:p>
            <a:pPr lvl="0"/>
            <a:r>
              <a:rPr lang="fr-CA" dirty="0"/>
              <a:t>Cliquez pour ajouter un troisième élément à retenir</a:t>
            </a:r>
          </a:p>
        </p:txBody>
      </p:sp>
      <p:sp>
        <p:nvSpPr>
          <p:cNvPr id="16" name="Espace réservé du texte 8">
            <a:extLst>
              <a:ext uri="{FF2B5EF4-FFF2-40B4-BE49-F238E27FC236}">
                <a16:creationId xmlns:a16="http://schemas.microsoft.com/office/drawing/2014/main" id="{6781A56D-5EBC-4124-8EC5-82C4291A3F1B}"/>
              </a:ext>
            </a:extLst>
          </p:cNvPr>
          <p:cNvSpPr>
            <a:spLocks noGrp="1"/>
          </p:cNvSpPr>
          <p:nvPr>
            <p:ph type="body" sz="quarter" idx="23" hasCustomPrompt="1"/>
          </p:nvPr>
        </p:nvSpPr>
        <p:spPr>
          <a:xfrm>
            <a:off x="291465" y="6481508"/>
            <a:ext cx="6211326" cy="1056000"/>
          </a:xfrm>
          <a:solidFill>
            <a:schemeClr val="bg1"/>
          </a:solidFill>
          <a:effectLst>
            <a:outerShdw blurRad="50800" dist="38100" dir="2700000" algn="tl" rotWithShape="0">
              <a:prstClr val="black">
                <a:alpha val="40000"/>
              </a:prstClr>
            </a:outerShdw>
          </a:effectLst>
        </p:spPr>
        <p:txBody>
          <a:bodyPr lIns="1080000" tIns="0" rIns="288000" bIns="0" anchor="ctr" anchorCtr="0"/>
          <a:lstStyle>
            <a:lvl1pPr marL="0" indent="0">
              <a:lnSpc>
                <a:spcPct val="90000"/>
              </a:lnSpc>
              <a:spcBef>
                <a:spcPts val="0"/>
              </a:spcBef>
              <a:buFontTx/>
              <a:buNone/>
              <a:defRPr sz="1403" b="1"/>
            </a:lvl1pPr>
            <a:lvl2pPr>
              <a:spcBef>
                <a:spcPts val="255"/>
              </a:spcBef>
              <a:defRPr sz="1148"/>
            </a:lvl2pPr>
            <a:lvl3pPr>
              <a:spcBef>
                <a:spcPts val="255"/>
              </a:spcBef>
              <a:defRPr sz="1148"/>
            </a:lvl3pPr>
          </a:lstStyle>
          <a:p>
            <a:pPr lvl="0"/>
            <a:r>
              <a:rPr lang="fr-CA" dirty="0"/>
              <a:t>Cliquez pour ajouter un quatrième élément à retenir</a:t>
            </a:r>
          </a:p>
        </p:txBody>
      </p:sp>
      <p:sp>
        <p:nvSpPr>
          <p:cNvPr id="17" name="Espace réservé du texte 8">
            <a:extLst>
              <a:ext uri="{FF2B5EF4-FFF2-40B4-BE49-F238E27FC236}">
                <a16:creationId xmlns:a16="http://schemas.microsoft.com/office/drawing/2014/main" id="{D9B4DE77-4E10-463B-ACFF-12A93A30567F}"/>
              </a:ext>
            </a:extLst>
          </p:cNvPr>
          <p:cNvSpPr>
            <a:spLocks noGrp="1"/>
          </p:cNvSpPr>
          <p:nvPr>
            <p:ph type="body" sz="quarter" idx="20" hasCustomPrompt="1"/>
          </p:nvPr>
        </p:nvSpPr>
        <p:spPr>
          <a:xfrm>
            <a:off x="291465" y="2600365"/>
            <a:ext cx="6211326" cy="1056000"/>
          </a:xfrm>
          <a:solidFill>
            <a:schemeClr val="bg1"/>
          </a:solidFill>
          <a:effectLst>
            <a:outerShdw blurRad="50800" dist="38100" dir="2700000" algn="tl" rotWithShape="0">
              <a:prstClr val="black">
                <a:alpha val="40000"/>
              </a:prstClr>
            </a:outerShdw>
          </a:effectLst>
        </p:spPr>
        <p:txBody>
          <a:bodyPr lIns="1080000" tIns="0" rIns="288000" bIns="0" anchor="ctr" anchorCtr="0"/>
          <a:lstStyle>
            <a:lvl1pPr marL="0" indent="0">
              <a:lnSpc>
                <a:spcPct val="90000"/>
              </a:lnSpc>
              <a:spcBef>
                <a:spcPts val="0"/>
              </a:spcBef>
              <a:buFontTx/>
              <a:buNone/>
              <a:defRPr sz="1403" b="1"/>
            </a:lvl1pPr>
            <a:lvl2pPr>
              <a:spcBef>
                <a:spcPts val="255"/>
              </a:spcBef>
              <a:defRPr sz="1148"/>
            </a:lvl2pPr>
            <a:lvl3pPr>
              <a:spcBef>
                <a:spcPts val="255"/>
              </a:spcBef>
              <a:defRPr sz="1148"/>
            </a:lvl3pPr>
          </a:lstStyle>
          <a:p>
            <a:pPr lvl="0"/>
            <a:r>
              <a:rPr lang="fr-CA" dirty="0"/>
              <a:t>Cliquez pour ajouter un premier élément à retenir</a:t>
            </a:r>
          </a:p>
        </p:txBody>
      </p:sp>
      <p:sp>
        <p:nvSpPr>
          <p:cNvPr id="22" name="Espace réservé du texte 13">
            <a:extLst>
              <a:ext uri="{FF2B5EF4-FFF2-40B4-BE49-F238E27FC236}">
                <a16:creationId xmlns:a16="http://schemas.microsoft.com/office/drawing/2014/main" id="{BC7E941A-D064-4A5B-8BD3-DB646929B9DA}"/>
              </a:ext>
            </a:extLst>
          </p:cNvPr>
          <p:cNvSpPr>
            <a:spLocks noGrp="1"/>
          </p:cNvSpPr>
          <p:nvPr>
            <p:ph type="body" sz="quarter" idx="24"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23" name="Espace réservé du texte 8">
            <a:extLst>
              <a:ext uri="{FF2B5EF4-FFF2-40B4-BE49-F238E27FC236}">
                <a16:creationId xmlns:a16="http://schemas.microsoft.com/office/drawing/2014/main" id="{997ECBDC-28E3-4653-9FBA-743D9E3435CE}"/>
              </a:ext>
            </a:extLst>
          </p:cNvPr>
          <p:cNvSpPr>
            <a:spLocks noGrp="1"/>
          </p:cNvSpPr>
          <p:nvPr>
            <p:ph type="body" sz="quarter" idx="25" hasCustomPrompt="1"/>
          </p:nvPr>
        </p:nvSpPr>
        <p:spPr>
          <a:xfrm>
            <a:off x="291465" y="7775222"/>
            <a:ext cx="6211326" cy="1056000"/>
          </a:xfrm>
          <a:solidFill>
            <a:schemeClr val="bg1"/>
          </a:solidFill>
          <a:effectLst>
            <a:outerShdw blurRad="50800" dist="38100" dir="2700000" algn="tl" rotWithShape="0">
              <a:prstClr val="black">
                <a:alpha val="40000"/>
              </a:prstClr>
            </a:outerShdw>
          </a:effectLst>
        </p:spPr>
        <p:txBody>
          <a:bodyPr lIns="1080000" tIns="0" rIns="288000" bIns="0" anchor="ctr" anchorCtr="0"/>
          <a:lstStyle>
            <a:lvl1pPr marL="0" indent="0">
              <a:lnSpc>
                <a:spcPct val="90000"/>
              </a:lnSpc>
              <a:spcBef>
                <a:spcPts val="0"/>
              </a:spcBef>
              <a:buFontTx/>
              <a:buNone/>
              <a:defRPr sz="1403" b="1"/>
            </a:lvl1pPr>
            <a:lvl2pPr>
              <a:spcBef>
                <a:spcPts val="255"/>
              </a:spcBef>
              <a:defRPr sz="1148"/>
            </a:lvl2pPr>
            <a:lvl3pPr>
              <a:spcBef>
                <a:spcPts val="255"/>
              </a:spcBef>
              <a:defRPr sz="1148"/>
            </a:lvl3pPr>
          </a:lstStyle>
          <a:p>
            <a:pPr lvl="0"/>
            <a:r>
              <a:rPr lang="fr-CA" dirty="0"/>
              <a:t>Cliquez pour ajouter un cinquième élément à retenir</a:t>
            </a:r>
          </a:p>
        </p:txBody>
      </p:sp>
      <p:pic>
        <p:nvPicPr>
          <p:cNvPr id="26" name="Image 25">
            <a:extLst>
              <a:ext uri="{FF2B5EF4-FFF2-40B4-BE49-F238E27FC236}">
                <a16:creationId xmlns:a16="http://schemas.microsoft.com/office/drawing/2014/main" id="{5E116717-4A85-4CB1-8599-9D4973924E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743" y="9446931"/>
            <a:ext cx="803339" cy="564020"/>
          </a:xfrm>
          <a:prstGeom prst="rect">
            <a:avLst/>
          </a:prstGeom>
        </p:spPr>
      </p:pic>
      <p:sp>
        <p:nvSpPr>
          <p:cNvPr id="18" name="Espace réservé du texte 4">
            <a:extLst>
              <a:ext uri="{FF2B5EF4-FFF2-40B4-BE49-F238E27FC236}">
                <a16:creationId xmlns:a16="http://schemas.microsoft.com/office/drawing/2014/main" id="{9B623FA9-128F-4E52-8BA7-1751EB00C60A}"/>
              </a:ext>
            </a:extLst>
          </p:cNvPr>
          <p:cNvSpPr>
            <a:spLocks noGrp="1" noChangeAspect="1"/>
          </p:cNvSpPr>
          <p:nvPr>
            <p:ph type="body" sz="quarter" idx="3" hasCustomPrompt="1"/>
          </p:nvPr>
        </p:nvSpPr>
        <p:spPr>
          <a:xfrm>
            <a:off x="291465" y="3894079"/>
            <a:ext cx="459000" cy="10560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1785"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19" name="Espace réservé du texte 4">
            <a:extLst>
              <a:ext uri="{FF2B5EF4-FFF2-40B4-BE49-F238E27FC236}">
                <a16:creationId xmlns:a16="http://schemas.microsoft.com/office/drawing/2014/main" id="{A4454DA7-144F-4078-AFC0-8BB8FED6CFCD}"/>
              </a:ext>
            </a:extLst>
          </p:cNvPr>
          <p:cNvSpPr>
            <a:spLocks noGrp="1" noChangeAspect="1"/>
          </p:cNvSpPr>
          <p:nvPr>
            <p:ph type="body" sz="quarter" idx="14" hasCustomPrompt="1"/>
          </p:nvPr>
        </p:nvSpPr>
        <p:spPr>
          <a:xfrm>
            <a:off x="291465" y="2600365"/>
            <a:ext cx="459000" cy="10560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1785"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20" name="Espace réservé du texte 4">
            <a:extLst>
              <a:ext uri="{FF2B5EF4-FFF2-40B4-BE49-F238E27FC236}">
                <a16:creationId xmlns:a16="http://schemas.microsoft.com/office/drawing/2014/main" id="{960101CF-8B78-4B90-AA84-8CDB3DB3C6D8}"/>
              </a:ext>
            </a:extLst>
          </p:cNvPr>
          <p:cNvSpPr>
            <a:spLocks noGrp="1" noChangeAspect="1"/>
          </p:cNvSpPr>
          <p:nvPr>
            <p:ph type="body" sz="quarter" idx="17" hasCustomPrompt="1"/>
          </p:nvPr>
        </p:nvSpPr>
        <p:spPr>
          <a:xfrm>
            <a:off x="291465" y="5187794"/>
            <a:ext cx="459000" cy="10560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1785"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21" name="Espace réservé du texte 4">
            <a:extLst>
              <a:ext uri="{FF2B5EF4-FFF2-40B4-BE49-F238E27FC236}">
                <a16:creationId xmlns:a16="http://schemas.microsoft.com/office/drawing/2014/main" id="{3F5A5FD0-7629-4E84-B3FD-74630AC4BE70}"/>
              </a:ext>
            </a:extLst>
          </p:cNvPr>
          <p:cNvSpPr>
            <a:spLocks noGrp="1" noChangeAspect="1"/>
          </p:cNvSpPr>
          <p:nvPr>
            <p:ph type="body" sz="quarter" idx="19" hasCustomPrompt="1"/>
          </p:nvPr>
        </p:nvSpPr>
        <p:spPr>
          <a:xfrm>
            <a:off x="291465" y="6481508"/>
            <a:ext cx="459000" cy="10560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1785"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
        <p:nvSpPr>
          <p:cNvPr id="24" name="Espace réservé du texte 4">
            <a:extLst>
              <a:ext uri="{FF2B5EF4-FFF2-40B4-BE49-F238E27FC236}">
                <a16:creationId xmlns:a16="http://schemas.microsoft.com/office/drawing/2014/main" id="{0F6757D3-8365-41C7-A2A7-651ADDE0C978}"/>
              </a:ext>
            </a:extLst>
          </p:cNvPr>
          <p:cNvSpPr>
            <a:spLocks noGrp="1" noChangeAspect="1"/>
          </p:cNvSpPr>
          <p:nvPr>
            <p:ph type="body" sz="quarter" idx="26" hasCustomPrompt="1"/>
          </p:nvPr>
        </p:nvSpPr>
        <p:spPr>
          <a:xfrm>
            <a:off x="291465" y="7775222"/>
            <a:ext cx="459000" cy="1056000"/>
          </a:xfrm>
          <a:solidFill>
            <a:schemeClr val="accent1"/>
          </a:solidFill>
          <a:effectLst/>
        </p:spPr>
        <p:txBody>
          <a:bodyPr lIns="144000" tIns="72000" rIns="144000" bIns="72000" anchor="ctr" anchorCtr="0">
            <a:noAutofit/>
          </a:bodyPr>
          <a:lstStyle>
            <a:lvl1pPr marL="0" indent="0" algn="ctr">
              <a:lnSpc>
                <a:spcPct val="100000"/>
              </a:lnSpc>
              <a:spcBef>
                <a:spcPts val="0"/>
              </a:spcBef>
              <a:buNone/>
              <a:defRPr sz="1785" b="1" spc="-96">
                <a:solidFill>
                  <a:schemeClr val="tx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t>
            </a:r>
          </a:p>
        </p:txBody>
      </p:sp>
    </p:spTree>
    <p:extLst>
      <p:ext uri="{BB962C8B-B14F-4D97-AF65-F5344CB8AC3E}">
        <p14:creationId xmlns:p14="http://schemas.microsoft.com/office/powerpoint/2010/main" val="3460785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Autres dispositions">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512136"/>
            <a:ext cx="7161196" cy="1034129"/>
          </a:xfrm>
          <a:prstGeom prst="rect">
            <a:avLst/>
          </a:prstGeom>
          <a:noFill/>
        </p:spPr>
        <p:txBody>
          <a:bodyPr wrap="square" rtlCol="0" anchor="ctr">
            <a:spAutoFit/>
          </a:bodyPr>
          <a:lstStyle/>
          <a:p>
            <a:pPr algn="ctr">
              <a:spcBef>
                <a:spcPts val="893"/>
              </a:spcBef>
            </a:pPr>
            <a:r>
              <a:rPr lang="fr-CA" sz="6120" b="1" dirty="0">
                <a:solidFill>
                  <a:schemeClr val="bg1"/>
                </a:solidFill>
              </a:rPr>
              <a:t>Autres dispositions</a:t>
            </a:r>
          </a:p>
        </p:txBody>
      </p:sp>
    </p:spTree>
    <p:extLst>
      <p:ext uri="{BB962C8B-B14F-4D97-AF65-F5344CB8AC3E}">
        <p14:creationId xmlns:p14="http://schemas.microsoft.com/office/powerpoint/2010/main" val="2110133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bloc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F31FD-2DA9-4230-A670-271C45B891D3}"/>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0F5E14B-02FA-4092-800E-7EDD667C415B}"/>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A88639A2-6B22-458F-9B59-3CDA3E083B6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26236B4B-FF4C-45D7-ABF3-B2A46A3B6BCC}"/>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7" name="Espace réservé du contenu 3">
            <a:extLst>
              <a:ext uri="{FF2B5EF4-FFF2-40B4-BE49-F238E27FC236}">
                <a16:creationId xmlns:a16="http://schemas.microsoft.com/office/drawing/2014/main" id="{EB5E6C9B-ADAA-46D3-ACF3-73FD0AFE24AE}"/>
              </a:ext>
            </a:extLst>
          </p:cNvPr>
          <p:cNvSpPr>
            <a:spLocks noGrp="1"/>
          </p:cNvSpPr>
          <p:nvPr>
            <p:ph sz="half" idx="2" hasCustomPrompt="1"/>
          </p:nvPr>
        </p:nvSpPr>
        <p:spPr>
          <a:xfrm>
            <a:off x="351508" y="2177683"/>
            <a:ext cx="3373644" cy="3273694"/>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9" name="Espace réservé du contenu 5">
            <a:extLst>
              <a:ext uri="{FF2B5EF4-FFF2-40B4-BE49-F238E27FC236}">
                <a16:creationId xmlns:a16="http://schemas.microsoft.com/office/drawing/2014/main" id="{E8540FAE-4979-494C-8E8A-EF9FB8EEE4BD}"/>
              </a:ext>
            </a:extLst>
          </p:cNvPr>
          <p:cNvSpPr>
            <a:spLocks noGrp="1"/>
          </p:cNvSpPr>
          <p:nvPr>
            <p:ph sz="quarter" idx="4" hasCustomPrompt="1"/>
          </p:nvPr>
        </p:nvSpPr>
        <p:spPr>
          <a:xfrm>
            <a:off x="4046085" y="2177683"/>
            <a:ext cx="3373644" cy="3273694"/>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4" name="Espace réservé du texte 8">
            <a:extLst>
              <a:ext uri="{FF2B5EF4-FFF2-40B4-BE49-F238E27FC236}">
                <a16:creationId xmlns:a16="http://schemas.microsoft.com/office/drawing/2014/main" id="{494B1833-EEBB-4825-BA58-AEFE982EDDA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5" name="Espace réservé du texte 13">
            <a:extLst>
              <a:ext uri="{FF2B5EF4-FFF2-40B4-BE49-F238E27FC236}">
                <a16:creationId xmlns:a16="http://schemas.microsoft.com/office/drawing/2014/main" id="{C670E7E5-F0BB-4FE0-9640-43DB6170EB7D}"/>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1" name="Espace réservé du contenu 3">
            <a:extLst>
              <a:ext uri="{FF2B5EF4-FFF2-40B4-BE49-F238E27FC236}">
                <a16:creationId xmlns:a16="http://schemas.microsoft.com/office/drawing/2014/main" id="{1BF25433-65DB-4072-AD5D-2557EAB88F72}"/>
              </a:ext>
            </a:extLst>
          </p:cNvPr>
          <p:cNvSpPr>
            <a:spLocks noGrp="1"/>
          </p:cNvSpPr>
          <p:nvPr>
            <p:ph sz="half" idx="14" hasCustomPrompt="1"/>
          </p:nvPr>
        </p:nvSpPr>
        <p:spPr>
          <a:xfrm>
            <a:off x="351508" y="5768752"/>
            <a:ext cx="3373644" cy="3273694"/>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3" name="Espace réservé du contenu 5">
            <a:extLst>
              <a:ext uri="{FF2B5EF4-FFF2-40B4-BE49-F238E27FC236}">
                <a16:creationId xmlns:a16="http://schemas.microsoft.com/office/drawing/2014/main" id="{5C923789-0C90-4D34-A412-5E32C35B2CAF}"/>
              </a:ext>
            </a:extLst>
          </p:cNvPr>
          <p:cNvSpPr>
            <a:spLocks noGrp="1"/>
          </p:cNvSpPr>
          <p:nvPr>
            <p:ph sz="quarter" idx="16" hasCustomPrompt="1"/>
          </p:nvPr>
        </p:nvSpPr>
        <p:spPr>
          <a:xfrm>
            <a:off x="4046085" y="5768752"/>
            <a:ext cx="3373644" cy="3273694"/>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Tree>
    <p:extLst>
      <p:ext uri="{BB962C8B-B14F-4D97-AF65-F5344CB8AC3E}">
        <p14:creationId xmlns:p14="http://schemas.microsoft.com/office/powerpoint/2010/main" val="42010252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 blocs + bm">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F31FD-2DA9-4230-A670-271C45B891D3}"/>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0F5E14B-02FA-4092-800E-7EDD667C415B}"/>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A88639A2-6B22-458F-9B59-3CDA3E083B6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26236B4B-FF4C-45D7-ABF3-B2A46A3B6BCC}"/>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2" name="Espace réservé du contenu 3">
            <a:extLst>
              <a:ext uri="{FF2B5EF4-FFF2-40B4-BE49-F238E27FC236}">
                <a16:creationId xmlns:a16="http://schemas.microsoft.com/office/drawing/2014/main" id="{A47EF552-B17E-43F0-B836-D8C72809F9A0}"/>
              </a:ext>
            </a:extLst>
          </p:cNvPr>
          <p:cNvSpPr>
            <a:spLocks noGrp="1"/>
          </p:cNvSpPr>
          <p:nvPr>
            <p:ph sz="half" idx="2" hasCustomPrompt="1"/>
          </p:nvPr>
        </p:nvSpPr>
        <p:spPr>
          <a:xfrm>
            <a:off x="351508" y="2177683"/>
            <a:ext cx="3373644" cy="2745600"/>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4" name="Espace réservé du contenu 5">
            <a:extLst>
              <a:ext uri="{FF2B5EF4-FFF2-40B4-BE49-F238E27FC236}">
                <a16:creationId xmlns:a16="http://schemas.microsoft.com/office/drawing/2014/main" id="{2802560E-6600-4E20-A5A1-8D1D8CA18071}"/>
              </a:ext>
            </a:extLst>
          </p:cNvPr>
          <p:cNvSpPr>
            <a:spLocks noGrp="1"/>
          </p:cNvSpPr>
          <p:nvPr>
            <p:ph sz="quarter" idx="4" hasCustomPrompt="1"/>
          </p:nvPr>
        </p:nvSpPr>
        <p:spPr>
          <a:xfrm>
            <a:off x="4046085" y="2177683"/>
            <a:ext cx="3373644" cy="2745600"/>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texte 8">
            <a:extLst>
              <a:ext uri="{FF2B5EF4-FFF2-40B4-BE49-F238E27FC236}">
                <a16:creationId xmlns:a16="http://schemas.microsoft.com/office/drawing/2014/main" id="{ADBB18DE-E4DD-47D7-A850-F0085F9568CF}"/>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8" name="Espace réservé du texte 13">
            <a:extLst>
              <a:ext uri="{FF2B5EF4-FFF2-40B4-BE49-F238E27FC236}">
                <a16:creationId xmlns:a16="http://schemas.microsoft.com/office/drawing/2014/main" id="{386B118F-C967-4C13-9826-4CB61D145BD4}"/>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5" name="Espace réservé du contenu 3">
            <a:extLst>
              <a:ext uri="{FF2B5EF4-FFF2-40B4-BE49-F238E27FC236}">
                <a16:creationId xmlns:a16="http://schemas.microsoft.com/office/drawing/2014/main" id="{C221FE28-9395-43E1-82BB-9CA57014E2AF}"/>
              </a:ext>
            </a:extLst>
          </p:cNvPr>
          <p:cNvSpPr>
            <a:spLocks noGrp="1"/>
          </p:cNvSpPr>
          <p:nvPr>
            <p:ph sz="half" idx="14" hasCustomPrompt="1"/>
          </p:nvPr>
        </p:nvSpPr>
        <p:spPr>
          <a:xfrm>
            <a:off x="351508" y="5240423"/>
            <a:ext cx="3373644" cy="2745600"/>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6" name="Espace réservé du contenu 5">
            <a:extLst>
              <a:ext uri="{FF2B5EF4-FFF2-40B4-BE49-F238E27FC236}">
                <a16:creationId xmlns:a16="http://schemas.microsoft.com/office/drawing/2014/main" id="{69348CFA-F206-4256-BE18-502B69CB15EB}"/>
              </a:ext>
            </a:extLst>
          </p:cNvPr>
          <p:cNvSpPr>
            <a:spLocks noGrp="1"/>
          </p:cNvSpPr>
          <p:nvPr>
            <p:ph sz="quarter" idx="16" hasCustomPrompt="1"/>
          </p:nvPr>
        </p:nvSpPr>
        <p:spPr>
          <a:xfrm>
            <a:off x="4046085" y="5240423"/>
            <a:ext cx="3373644" cy="2745600"/>
          </a:xfrm>
        </p:spPr>
        <p:txBody>
          <a:bodyPr lIns="75600" tIns="46800" rIns="75600" bIns="468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0" name="Espace réservé du texte 15">
            <a:extLst>
              <a:ext uri="{FF2B5EF4-FFF2-40B4-BE49-F238E27FC236}">
                <a16:creationId xmlns:a16="http://schemas.microsoft.com/office/drawing/2014/main" id="{AC9DBEE9-5CAC-4408-8138-D3DE08A67648}"/>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35839596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 blocs avec titre">
    <p:spTree>
      <p:nvGrpSpPr>
        <p:cNvPr id="1" name=""/>
        <p:cNvGrpSpPr/>
        <p:nvPr/>
      </p:nvGrpSpPr>
      <p:grpSpPr>
        <a:xfrm>
          <a:off x="0" y="0"/>
          <a:ext cx="0" cy="0"/>
          <a:chOff x="0" y="0"/>
          <a:chExt cx="0" cy="0"/>
        </a:xfrm>
      </p:grpSpPr>
      <p:sp>
        <p:nvSpPr>
          <p:cNvPr id="14" name="Espace réservé du contenu 3">
            <a:extLst>
              <a:ext uri="{FF2B5EF4-FFF2-40B4-BE49-F238E27FC236}">
                <a16:creationId xmlns:a16="http://schemas.microsoft.com/office/drawing/2014/main" id="{A3DB0C5D-8066-476B-9AA3-F7969EA1DC4A}"/>
              </a:ext>
            </a:extLst>
          </p:cNvPr>
          <p:cNvSpPr>
            <a:spLocks noGrp="1"/>
          </p:cNvSpPr>
          <p:nvPr>
            <p:ph sz="half" idx="2" hasCustomPrompt="1"/>
          </p:nvPr>
        </p:nvSpPr>
        <p:spPr>
          <a:xfrm>
            <a:off x="351508" y="3024806"/>
            <a:ext cx="3373644" cy="2426571"/>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5" name="Espace réservé du contenu 5">
            <a:extLst>
              <a:ext uri="{FF2B5EF4-FFF2-40B4-BE49-F238E27FC236}">
                <a16:creationId xmlns:a16="http://schemas.microsoft.com/office/drawing/2014/main" id="{E3F74BC3-BE15-4C2B-8BAE-6332E349CC31}"/>
              </a:ext>
            </a:extLst>
          </p:cNvPr>
          <p:cNvSpPr>
            <a:spLocks noGrp="1"/>
          </p:cNvSpPr>
          <p:nvPr>
            <p:ph sz="quarter" idx="4" hasCustomPrompt="1"/>
          </p:nvPr>
        </p:nvSpPr>
        <p:spPr>
          <a:xfrm>
            <a:off x="4046085" y="3024806"/>
            <a:ext cx="3373644" cy="2426571"/>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 name="Titre 1">
            <a:extLst>
              <a:ext uri="{FF2B5EF4-FFF2-40B4-BE49-F238E27FC236}">
                <a16:creationId xmlns:a16="http://schemas.microsoft.com/office/drawing/2014/main" id="{A8FF31FD-2DA9-4230-A670-271C45B891D3}"/>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0F5E14B-02FA-4092-800E-7EDD667C415B}"/>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A88639A2-6B22-458F-9B59-3CDA3E083B6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26236B4B-FF4C-45D7-ABF3-B2A46A3B6BCC}"/>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Espace réservé du texte 8">
            <a:extLst>
              <a:ext uri="{FF2B5EF4-FFF2-40B4-BE49-F238E27FC236}">
                <a16:creationId xmlns:a16="http://schemas.microsoft.com/office/drawing/2014/main" id="{7720CD99-3C9A-4C79-9374-5A15E4B0330A}"/>
              </a:ext>
            </a:extLst>
          </p:cNvPr>
          <p:cNvSpPr>
            <a:spLocks noGrp="1"/>
          </p:cNvSpPr>
          <p:nvPr>
            <p:ph type="body" sz="quarter" idx="17"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9" name="Espace réservé du texte 13">
            <a:extLst>
              <a:ext uri="{FF2B5EF4-FFF2-40B4-BE49-F238E27FC236}">
                <a16:creationId xmlns:a16="http://schemas.microsoft.com/office/drawing/2014/main" id="{6F16E076-B6B4-46FF-A2D0-00C3B0F1D9E5}"/>
              </a:ext>
            </a:extLst>
          </p:cNvPr>
          <p:cNvSpPr>
            <a:spLocks noGrp="1"/>
          </p:cNvSpPr>
          <p:nvPr>
            <p:ph type="body" sz="quarter" idx="18"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6" name="Espace réservé du contenu 3">
            <a:extLst>
              <a:ext uri="{FF2B5EF4-FFF2-40B4-BE49-F238E27FC236}">
                <a16:creationId xmlns:a16="http://schemas.microsoft.com/office/drawing/2014/main" id="{D7AE9E12-6EDF-40A6-8033-AB60BD42BEBE}"/>
              </a:ext>
            </a:extLst>
          </p:cNvPr>
          <p:cNvSpPr>
            <a:spLocks noGrp="1"/>
          </p:cNvSpPr>
          <p:nvPr>
            <p:ph sz="half" idx="14" hasCustomPrompt="1"/>
          </p:nvPr>
        </p:nvSpPr>
        <p:spPr>
          <a:xfrm>
            <a:off x="351508" y="6615875"/>
            <a:ext cx="3373644" cy="2426571"/>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contenu 5">
            <a:extLst>
              <a:ext uri="{FF2B5EF4-FFF2-40B4-BE49-F238E27FC236}">
                <a16:creationId xmlns:a16="http://schemas.microsoft.com/office/drawing/2014/main" id="{BF75D3EA-046E-4846-B705-85567C4676E3}"/>
              </a:ext>
            </a:extLst>
          </p:cNvPr>
          <p:cNvSpPr>
            <a:spLocks noGrp="1"/>
          </p:cNvSpPr>
          <p:nvPr>
            <p:ph sz="quarter" idx="16" hasCustomPrompt="1"/>
          </p:nvPr>
        </p:nvSpPr>
        <p:spPr>
          <a:xfrm>
            <a:off x="4046085" y="6615875"/>
            <a:ext cx="3373644" cy="2426571"/>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6" name="Espace réservé du texte 2">
            <a:extLst>
              <a:ext uri="{FF2B5EF4-FFF2-40B4-BE49-F238E27FC236}">
                <a16:creationId xmlns:a16="http://schemas.microsoft.com/office/drawing/2014/main" id="{AA1229FE-B618-49E1-BBE3-36A49AD279A9}"/>
              </a:ext>
            </a:extLst>
          </p:cNvPr>
          <p:cNvSpPr>
            <a:spLocks noGrp="1"/>
          </p:cNvSpPr>
          <p:nvPr>
            <p:ph type="body" idx="1" hasCustomPrompt="1"/>
          </p:nvPr>
        </p:nvSpPr>
        <p:spPr>
          <a:xfrm>
            <a:off x="351508" y="2177683"/>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8" name="Espace réservé du texte 4">
            <a:extLst>
              <a:ext uri="{FF2B5EF4-FFF2-40B4-BE49-F238E27FC236}">
                <a16:creationId xmlns:a16="http://schemas.microsoft.com/office/drawing/2014/main" id="{C9AD677E-54B9-4148-9BF8-37FAF0C23F5D}"/>
              </a:ext>
            </a:extLst>
          </p:cNvPr>
          <p:cNvSpPr>
            <a:spLocks noGrp="1"/>
          </p:cNvSpPr>
          <p:nvPr>
            <p:ph type="body" sz="quarter" idx="3" hasCustomPrompt="1"/>
          </p:nvPr>
        </p:nvSpPr>
        <p:spPr>
          <a:xfrm>
            <a:off x="4046085" y="2177683"/>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0" name="Espace réservé du texte 2">
            <a:extLst>
              <a:ext uri="{FF2B5EF4-FFF2-40B4-BE49-F238E27FC236}">
                <a16:creationId xmlns:a16="http://schemas.microsoft.com/office/drawing/2014/main" id="{6391058F-5730-4D0F-B72D-3C584E1CA105}"/>
              </a:ext>
            </a:extLst>
          </p:cNvPr>
          <p:cNvSpPr>
            <a:spLocks noGrp="1"/>
          </p:cNvSpPr>
          <p:nvPr>
            <p:ph type="body" idx="13" hasCustomPrompt="1"/>
          </p:nvPr>
        </p:nvSpPr>
        <p:spPr>
          <a:xfrm>
            <a:off x="351508" y="5768752"/>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2" name="Espace réservé du texte 4">
            <a:extLst>
              <a:ext uri="{FF2B5EF4-FFF2-40B4-BE49-F238E27FC236}">
                <a16:creationId xmlns:a16="http://schemas.microsoft.com/office/drawing/2014/main" id="{ACB38B93-FBE5-4FAC-B612-144EA34C14BA}"/>
              </a:ext>
            </a:extLst>
          </p:cNvPr>
          <p:cNvSpPr>
            <a:spLocks noGrp="1"/>
          </p:cNvSpPr>
          <p:nvPr>
            <p:ph type="body" sz="quarter" idx="15" hasCustomPrompt="1"/>
          </p:nvPr>
        </p:nvSpPr>
        <p:spPr>
          <a:xfrm>
            <a:off x="4046085" y="5768752"/>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Tree>
    <p:extLst>
      <p:ext uri="{BB962C8B-B14F-4D97-AF65-F5344CB8AC3E}">
        <p14:creationId xmlns:p14="http://schemas.microsoft.com/office/powerpoint/2010/main" val="3500556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 blocs avec titre + bm">
    <p:spTree>
      <p:nvGrpSpPr>
        <p:cNvPr id="1" name=""/>
        <p:cNvGrpSpPr/>
        <p:nvPr/>
      </p:nvGrpSpPr>
      <p:grpSpPr>
        <a:xfrm>
          <a:off x="0" y="0"/>
          <a:ext cx="0" cy="0"/>
          <a:chOff x="0" y="0"/>
          <a:chExt cx="0" cy="0"/>
        </a:xfrm>
      </p:grpSpPr>
      <p:sp>
        <p:nvSpPr>
          <p:cNvPr id="19" name="Espace réservé du contenu 3">
            <a:extLst>
              <a:ext uri="{FF2B5EF4-FFF2-40B4-BE49-F238E27FC236}">
                <a16:creationId xmlns:a16="http://schemas.microsoft.com/office/drawing/2014/main" id="{7F339FEA-B304-4A9F-A02F-2B603FA20DB7}"/>
              </a:ext>
            </a:extLst>
          </p:cNvPr>
          <p:cNvSpPr>
            <a:spLocks noGrp="1"/>
          </p:cNvSpPr>
          <p:nvPr>
            <p:ph sz="half" idx="2" hasCustomPrompt="1"/>
          </p:nvPr>
        </p:nvSpPr>
        <p:spPr>
          <a:xfrm>
            <a:off x="351508" y="3024806"/>
            <a:ext cx="3373644" cy="2004394"/>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0" name="Espace réservé du contenu 5">
            <a:extLst>
              <a:ext uri="{FF2B5EF4-FFF2-40B4-BE49-F238E27FC236}">
                <a16:creationId xmlns:a16="http://schemas.microsoft.com/office/drawing/2014/main" id="{6AEE59EE-9AE8-4626-96CE-160C8B0D0A84}"/>
              </a:ext>
            </a:extLst>
          </p:cNvPr>
          <p:cNvSpPr>
            <a:spLocks noGrp="1"/>
          </p:cNvSpPr>
          <p:nvPr>
            <p:ph sz="quarter" idx="4" hasCustomPrompt="1"/>
          </p:nvPr>
        </p:nvSpPr>
        <p:spPr>
          <a:xfrm>
            <a:off x="4046085" y="3024806"/>
            <a:ext cx="3373644" cy="2004394"/>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 name="Titre 1">
            <a:extLst>
              <a:ext uri="{FF2B5EF4-FFF2-40B4-BE49-F238E27FC236}">
                <a16:creationId xmlns:a16="http://schemas.microsoft.com/office/drawing/2014/main" id="{A8FF31FD-2DA9-4230-A670-271C45B891D3}"/>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0F5E14B-02FA-4092-800E-7EDD667C415B}"/>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A88639A2-6B22-458F-9B59-3CDA3E083B6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26236B4B-FF4C-45D7-ABF3-B2A46A3B6BCC}"/>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23" name="Espace réservé du texte 8">
            <a:extLst>
              <a:ext uri="{FF2B5EF4-FFF2-40B4-BE49-F238E27FC236}">
                <a16:creationId xmlns:a16="http://schemas.microsoft.com/office/drawing/2014/main" id="{E258F119-F276-4D74-BB31-E55CB37E85BE}"/>
              </a:ext>
            </a:extLst>
          </p:cNvPr>
          <p:cNvSpPr>
            <a:spLocks noGrp="1"/>
          </p:cNvSpPr>
          <p:nvPr>
            <p:ph type="body" sz="quarter" idx="18"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24" name="Espace réservé du texte 13">
            <a:extLst>
              <a:ext uri="{FF2B5EF4-FFF2-40B4-BE49-F238E27FC236}">
                <a16:creationId xmlns:a16="http://schemas.microsoft.com/office/drawing/2014/main" id="{3F948944-7C72-4808-9DC6-FEE56F9B20C5}"/>
              </a:ext>
            </a:extLst>
          </p:cNvPr>
          <p:cNvSpPr>
            <a:spLocks noGrp="1"/>
          </p:cNvSpPr>
          <p:nvPr>
            <p:ph type="body" sz="quarter" idx="19"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21" name="Espace réservé du contenu 3">
            <a:extLst>
              <a:ext uri="{FF2B5EF4-FFF2-40B4-BE49-F238E27FC236}">
                <a16:creationId xmlns:a16="http://schemas.microsoft.com/office/drawing/2014/main" id="{24DBEC75-5540-4DF9-BFC8-25F830D74EDF}"/>
              </a:ext>
            </a:extLst>
          </p:cNvPr>
          <p:cNvSpPr>
            <a:spLocks noGrp="1"/>
          </p:cNvSpPr>
          <p:nvPr>
            <p:ph sz="half" idx="14" hasCustomPrompt="1"/>
          </p:nvPr>
        </p:nvSpPr>
        <p:spPr>
          <a:xfrm>
            <a:off x="351508" y="6085317"/>
            <a:ext cx="3373644" cy="2004394"/>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2" name="Espace réservé du contenu 5">
            <a:extLst>
              <a:ext uri="{FF2B5EF4-FFF2-40B4-BE49-F238E27FC236}">
                <a16:creationId xmlns:a16="http://schemas.microsoft.com/office/drawing/2014/main" id="{E3BFD3E5-377C-40F5-8932-807F2FE2D676}"/>
              </a:ext>
            </a:extLst>
          </p:cNvPr>
          <p:cNvSpPr>
            <a:spLocks noGrp="1"/>
          </p:cNvSpPr>
          <p:nvPr>
            <p:ph sz="quarter" idx="16" hasCustomPrompt="1"/>
          </p:nvPr>
        </p:nvSpPr>
        <p:spPr>
          <a:xfrm>
            <a:off x="4046085" y="6085317"/>
            <a:ext cx="3373644" cy="2004394"/>
          </a:xfrm>
        </p:spPr>
        <p:txBody>
          <a:bodyPr lIns="75600" tIns="72000" rIns="75600" bIns="72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4" name="Espace réservé du texte 15">
            <a:extLst>
              <a:ext uri="{FF2B5EF4-FFF2-40B4-BE49-F238E27FC236}">
                <a16:creationId xmlns:a16="http://schemas.microsoft.com/office/drawing/2014/main" id="{A42DE23F-C68B-4EA0-84FF-59C5FEC320BF}"/>
              </a:ext>
            </a:extLst>
          </p:cNvPr>
          <p:cNvSpPr>
            <a:spLocks noGrp="1"/>
          </p:cNvSpPr>
          <p:nvPr>
            <p:ph type="body" sz="quarter" idx="17"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
        <p:nvSpPr>
          <p:cNvPr id="6" name="Espace réservé du texte 2">
            <a:extLst>
              <a:ext uri="{FF2B5EF4-FFF2-40B4-BE49-F238E27FC236}">
                <a16:creationId xmlns:a16="http://schemas.microsoft.com/office/drawing/2014/main" id="{AA1229FE-B618-49E1-BBE3-36A49AD279A9}"/>
              </a:ext>
            </a:extLst>
          </p:cNvPr>
          <p:cNvSpPr>
            <a:spLocks noGrp="1"/>
          </p:cNvSpPr>
          <p:nvPr>
            <p:ph type="body" idx="1" hasCustomPrompt="1"/>
          </p:nvPr>
        </p:nvSpPr>
        <p:spPr>
          <a:xfrm>
            <a:off x="351508" y="2177683"/>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8" name="Espace réservé du texte 4">
            <a:extLst>
              <a:ext uri="{FF2B5EF4-FFF2-40B4-BE49-F238E27FC236}">
                <a16:creationId xmlns:a16="http://schemas.microsoft.com/office/drawing/2014/main" id="{C9AD677E-54B9-4148-9BF8-37FAF0C23F5D}"/>
              </a:ext>
            </a:extLst>
          </p:cNvPr>
          <p:cNvSpPr>
            <a:spLocks noGrp="1"/>
          </p:cNvSpPr>
          <p:nvPr>
            <p:ph type="body" sz="quarter" idx="3" hasCustomPrompt="1"/>
          </p:nvPr>
        </p:nvSpPr>
        <p:spPr>
          <a:xfrm>
            <a:off x="4046085" y="2177683"/>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0" name="Espace réservé du texte 2">
            <a:extLst>
              <a:ext uri="{FF2B5EF4-FFF2-40B4-BE49-F238E27FC236}">
                <a16:creationId xmlns:a16="http://schemas.microsoft.com/office/drawing/2014/main" id="{6391058F-5730-4D0F-B72D-3C584E1CA105}"/>
              </a:ext>
            </a:extLst>
          </p:cNvPr>
          <p:cNvSpPr>
            <a:spLocks noGrp="1"/>
          </p:cNvSpPr>
          <p:nvPr>
            <p:ph type="body" idx="13" hasCustomPrompt="1"/>
          </p:nvPr>
        </p:nvSpPr>
        <p:spPr>
          <a:xfrm>
            <a:off x="351508" y="5240423"/>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2" name="Espace réservé du texte 4">
            <a:extLst>
              <a:ext uri="{FF2B5EF4-FFF2-40B4-BE49-F238E27FC236}">
                <a16:creationId xmlns:a16="http://schemas.microsoft.com/office/drawing/2014/main" id="{ACB38B93-FBE5-4FAC-B612-144EA34C14BA}"/>
              </a:ext>
            </a:extLst>
          </p:cNvPr>
          <p:cNvSpPr>
            <a:spLocks noGrp="1"/>
          </p:cNvSpPr>
          <p:nvPr>
            <p:ph type="body" sz="quarter" idx="15" hasCustomPrompt="1"/>
          </p:nvPr>
        </p:nvSpPr>
        <p:spPr>
          <a:xfrm>
            <a:off x="4046085" y="5240423"/>
            <a:ext cx="3373644" cy="739200"/>
          </a:xfrm>
          <a:prstGeom prst="roundRect">
            <a:avLst>
              <a:gd name="adj" fmla="val 4456"/>
            </a:avLst>
          </a:prstGeom>
          <a:solidFill>
            <a:schemeClr val="accent1"/>
          </a:solidFill>
        </p:spPr>
        <p:txBody>
          <a:bodyPr lIns="144000" tIns="36000" rIns="144000" bIns="36000" anchor="ctr"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Tree>
    <p:extLst>
      <p:ext uri="{BB962C8B-B14F-4D97-AF65-F5344CB8AC3E}">
        <p14:creationId xmlns:p14="http://schemas.microsoft.com/office/powerpoint/2010/main" val="872072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 blocs avec titre à gauche">
    <p:spTree>
      <p:nvGrpSpPr>
        <p:cNvPr id="1" name=""/>
        <p:cNvGrpSpPr/>
        <p:nvPr/>
      </p:nvGrpSpPr>
      <p:grpSpPr>
        <a:xfrm>
          <a:off x="0" y="0"/>
          <a:ext cx="0" cy="0"/>
          <a:chOff x="0" y="0"/>
          <a:chExt cx="0" cy="0"/>
        </a:xfrm>
      </p:grpSpPr>
      <p:sp>
        <p:nvSpPr>
          <p:cNvPr id="14" name="Espace réservé du contenu 3">
            <a:extLst>
              <a:ext uri="{FF2B5EF4-FFF2-40B4-BE49-F238E27FC236}">
                <a16:creationId xmlns:a16="http://schemas.microsoft.com/office/drawing/2014/main" id="{A3DB0C5D-8066-476B-9AA3-F7969EA1DC4A}"/>
              </a:ext>
            </a:extLst>
          </p:cNvPr>
          <p:cNvSpPr>
            <a:spLocks noGrp="1"/>
          </p:cNvSpPr>
          <p:nvPr>
            <p:ph sz="half" idx="2" hasCustomPrompt="1"/>
          </p:nvPr>
        </p:nvSpPr>
        <p:spPr>
          <a:xfrm>
            <a:off x="1407325" y="2177683"/>
            <a:ext cx="2317827" cy="3273694"/>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5" name="Espace réservé du contenu 5">
            <a:extLst>
              <a:ext uri="{FF2B5EF4-FFF2-40B4-BE49-F238E27FC236}">
                <a16:creationId xmlns:a16="http://schemas.microsoft.com/office/drawing/2014/main" id="{E3F74BC3-BE15-4C2B-8BAE-6332E349CC31}"/>
              </a:ext>
            </a:extLst>
          </p:cNvPr>
          <p:cNvSpPr>
            <a:spLocks noGrp="1"/>
          </p:cNvSpPr>
          <p:nvPr>
            <p:ph sz="quarter" idx="4" hasCustomPrompt="1"/>
          </p:nvPr>
        </p:nvSpPr>
        <p:spPr>
          <a:xfrm>
            <a:off x="5101903" y="2177683"/>
            <a:ext cx="2317827" cy="3273694"/>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 name="Titre 1">
            <a:extLst>
              <a:ext uri="{FF2B5EF4-FFF2-40B4-BE49-F238E27FC236}">
                <a16:creationId xmlns:a16="http://schemas.microsoft.com/office/drawing/2014/main" id="{A8FF31FD-2DA9-4230-A670-271C45B891D3}"/>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0F5E14B-02FA-4092-800E-7EDD667C415B}"/>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A88639A2-6B22-458F-9B59-3CDA3E083B6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26236B4B-FF4C-45D7-ABF3-B2A46A3B6BCC}"/>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Espace réservé du texte 8">
            <a:extLst>
              <a:ext uri="{FF2B5EF4-FFF2-40B4-BE49-F238E27FC236}">
                <a16:creationId xmlns:a16="http://schemas.microsoft.com/office/drawing/2014/main" id="{7720CD99-3C9A-4C79-9374-5A15E4B0330A}"/>
              </a:ext>
            </a:extLst>
          </p:cNvPr>
          <p:cNvSpPr>
            <a:spLocks noGrp="1"/>
          </p:cNvSpPr>
          <p:nvPr>
            <p:ph type="body" sz="quarter" idx="17"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9" name="Espace réservé du texte 13">
            <a:extLst>
              <a:ext uri="{FF2B5EF4-FFF2-40B4-BE49-F238E27FC236}">
                <a16:creationId xmlns:a16="http://schemas.microsoft.com/office/drawing/2014/main" id="{6F16E076-B6B4-46FF-A2D0-00C3B0F1D9E5}"/>
              </a:ext>
            </a:extLst>
          </p:cNvPr>
          <p:cNvSpPr>
            <a:spLocks noGrp="1"/>
          </p:cNvSpPr>
          <p:nvPr>
            <p:ph type="body" sz="quarter" idx="18"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6" name="Espace réservé du contenu 3">
            <a:extLst>
              <a:ext uri="{FF2B5EF4-FFF2-40B4-BE49-F238E27FC236}">
                <a16:creationId xmlns:a16="http://schemas.microsoft.com/office/drawing/2014/main" id="{D7AE9E12-6EDF-40A6-8033-AB60BD42BEBE}"/>
              </a:ext>
            </a:extLst>
          </p:cNvPr>
          <p:cNvSpPr>
            <a:spLocks noGrp="1"/>
          </p:cNvSpPr>
          <p:nvPr>
            <p:ph sz="half" idx="14" hasCustomPrompt="1"/>
          </p:nvPr>
        </p:nvSpPr>
        <p:spPr>
          <a:xfrm>
            <a:off x="1407325" y="5768752"/>
            <a:ext cx="2317827" cy="3273694"/>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contenu 5">
            <a:extLst>
              <a:ext uri="{FF2B5EF4-FFF2-40B4-BE49-F238E27FC236}">
                <a16:creationId xmlns:a16="http://schemas.microsoft.com/office/drawing/2014/main" id="{BF75D3EA-046E-4846-B705-85567C4676E3}"/>
              </a:ext>
            </a:extLst>
          </p:cNvPr>
          <p:cNvSpPr>
            <a:spLocks noGrp="1"/>
          </p:cNvSpPr>
          <p:nvPr>
            <p:ph sz="quarter" idx="16" hasCustomPrompt="1"/>
          </p:nvPr>
        </p:nvSpPr>
        <p:spPr>
          <a:xfrm>
            <a:off x="5101903" y="5768752"/>
            <a:ext cx="2317827" cy="3273694"/>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6" name="Espace réservé du texte 2">
            <a:extLst>
              <a:ext uri="{FF2B5EF4-FFF2-40B4-BE49-F238E27FC236}">
                <a16:creationId xmlns:a16="http://schemas.microsoft.com/office/drawing/2014/main" id="{AA1229FE-B618-49E1-BBE3-36A49AD279A9}"/>
              </a:ext>
            </a:extLst>
          </p:cNvPr>
          <p:cNvSpPr>
            <a:spLocks noGrp="1"/>
          </p:cNvSpPr>
          <p:nvPr>
            <p:ph type="body" idx="1" hasCustomPrompt="1"/>
          </p:nvPr>
        </p:nvSpPr>
        <p:spPr>
          <a:xfrm>
            <a:off x="351508" y="2177683"/>
            <a:ext cx="964006" cy="3273694"/>
          </a:xfrm>
          <a:prstGeom prst="roundRect">
            <a:avLst>
              <a:gd name="adj" fmla="val 1742"/>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8" name="Espace réservé du texte 4">
            <a:extLst>
              <a:ext uri="{FF2B5EF4-FFF2-40B4-BE49-F238E27FC236}">
                <a16:creationId xmlns:a16="http://schemas.microsoft.com/office/drawing/2014/main" id="{C9AD677E-54B9-4148-9BF8-37FAF0C23F5D}"/>
              </a:ext>
            </a:extLst>
          </p:cNvPr>
          <p:cNvSpPr>
            <a:spLocks noGrp="1"/>
          </p:cNvSpPr>
          <p:nvPr>
            <p:ph type="body" sz="quarter" idx="3" hasCustomPrompt="1"/>
          </p:nvPr>
        </p:nvSpPr>
        <p:spPr>
          <a:xfrm>
            <a:off x="4046086" y="2177683"/>
            <a:ext cx="964006" cy="3273694"/>
          </a:xfrm>
          <a:prstGeom prst="roundRect">
            <a:avLst>
              <a:gd name="adj" fmla="val 1742"/>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0" name="Espace réservé du texte 2">
            <a:extLst>
              <a:ext uri="{FF2B5EF4-FFF2-40B4-BE49-F238E27FC236}">
                <a16:creationId xmlns:a16="http://schemas.microsoft.com/office/drawing/2014/main" id="{6391058F-5730-4D0F-B72D-3C584E1CA105}"/>
              </a:ext>
            </a:extLst>
          </p:cNvPr>
          <p:cNvSpPr>
            <a:spLocks noGrp="1"/>
          </p:cNvSpPr>
          <p:nvPr>
            <p:ph type="body" idx="13" hasCustomPrompt="1"/>
          </p:nvPr>
        </p:nvSpPr>
        <p:spPr>
          <a:xfrm>
            <a:off x="351508" y="5768752"/>
            <a:ext cx="964006" cy="3273694"/>
          </a:xfrm>
          <a:prstGeom prst="roundRect">
            <a:avLst>
              <a:gd name="adj" fmla="val 1742"/>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2" name="Espace réservé du texte 4">
            <a:extLst>
              <a:ext uri="{FF2B5EF4-FFF2-40B4-BE49-F238E27FC236}">
                <a16:creationId xmlns:a16="http://schemas.microsoft.com/office/drawing/2014/main" id="{ACB38B93-FBE5-4FAC-B612-144EA34C14BA}"/>
              </a:ext>
            </a:extLst>
          </p:cNvPr>
          <p:cNvSpPr>
            <a:spLocks noGrp="1"/>
          </p:cNvSpPr>
          <p:nvPr>
            <p:ph type="body" sz="quarter" idx="15" hasCustomPrompt="1"/>
          </p:nvPr>
        </p:nvSpPr>
        <p:spPr>
          <a:xfrm>
            <a:off x="4046086" y="5768752"/>
            <a:ext cx="964006" cy="3273694"/>
          </a:xfrm>
          <a:prstGeom prst="roundRect">
            <a:avLst>
              <a:gd name="adj" fmla="val 1742"/>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Tree>
    <p:extLst>
      <p:ext uri="{BB962C8B-B14F-4D97-AF65-F5344CB8AC3E}">
        <p14:creationId xmlns:p14="http://schemas.microsoft.com/office/powerpoint/2010/main" val="28117091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 blocs avec titre à gauche + bm">
    <p:spTree>
      <p:nvGrpSpPr>
        <p:cNvPr id="1" name=""/>
        <p:cNvGrpSpPr/>
        <p:nvPr/>
      </p:nvGrpSpPr>
      <p:grpSpPr>
        <a:xfrm>
          <a:off x="0" y="0"/>
          <a:ext cx="0" cy="0"/>
          <a:chOff x="0" y="0"/>
          <a:chExt cx="0" cy="0"/>
        </a:xfrm>
      </p:grpSpPr>
      <p:sp>
        <p:nvSpPr>
          <p:cNvPr id="14" name="Espace réservé du contenu 3">
            <a:extLst>
              <a:ext uri="{FF2B5EF4-FFF2-40B4-BE49-F238E27FC236}">
                <a16:creationId xmlns:a16="http://schemas.microsoft.com/office/drawing/2014/main" id="{A3DB0C5D-8066-476B-9AA3-F7969EA1DC4A}"/>
              </a:ext>
            </a:extLst>
          </p:cNvPr>
          <p:cNvSpPr>
            <a:spLocks noGrp="1"/>
          </p:cNvSpPr>
          <p:nvPr>
            <p:ph sz="half" idx="2" hasCustomPrompt="1"/>
          </p:nvPr>
        </p:nvSpPr>
        <p:spPr>
          <a:xfrm>
            <a:off x="1407325" y="2177683"/>
            <a:ext cx="2317827" cy="2851200"/>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5" name="Espace réservé du contenu 5">
            <a:extLst>
              <a:ext uri="{FF2B5EF4-FFF2-40B4-BE49-F238E27FC236}">
                <a16:creationId xmlns:a16="http://schemas.microsoft.com/office/drawing/2014/main" id="{E3F74BC3-BE15-4C2B-8BAE-6332E349CC31}"/>
              </a:ext>
            </a:extLst>
          </p:cNvPr>
          <p:cNvSpPr>
            <a:spLocks noGrp="1"/>
          </p:cNvSpPr>
          <p:nvPr>
            <p:ph sz="quarter" idx="4" hasCustomPrompt="1"/>
          </p:nvPr>
        </p:nvSpPr>
        <p:spPr>
          <a:xfrm>
            <a:off x="5101903" y="2177683"/>
            <a:ext cx="2317827" cy="2851200"/>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2" name="Titre 1">
            <a:extLst>
              <a:ext uri="{FF2B5EF4-FFF2-40B4-BE49-F238E27FC236}">
                <a16:creationId xmlns:a16="http://schemas.microsoft.com/office/drawing/2014/main" id="{A8FF31FD-2DA9-4230-A670-271C45B891D3}"/>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B0F5E14B-02FA-4092-800E-7EDD667C415B}"/>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A88639A2-6B22-458F-9B59-3CDA3E083B6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26236B4B-FF4C-45D7-ABF3-B2A46A3B6BCC}"/>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Espace réservé du texte 8">
            <a:extLst>
              <a:ext uri="{FF2B5EF4-FFF2-40B4-BE49-F238E27FC236}">
                <a16:creationId xmlns:a16="http://schemas.microsoft.com/office/drawing/2014/main" id="{7720CD99-3C9A-4C79-9374-5A15E4B0330A}"/>
              </a:ext>
            </a:extLst>
          </p:cNvPr>
          <p:cNvSpPr>
            <a:spLocks noGrp="1"/>
          </p:cNvSpPr>
          <p:nvPr>
            <p:ph type="body" sz="quarter" idx="17"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9" name="Espace réservé du texte 13">
            <a:extLst>
              <a:ext uri="{FF2B5EF4-FFF2-40B4-BE49-F238E27FC236}">
                <a16:creationId xmlns:a16="http://schemas.microsoft.com/office/drawing/2014/main" id="{6F16E076-B6B4-46FF-A2D0-00C3B0F1D9E5}"/>
              </a:ext>
            </a:extLst>
          </p:cNvPr>
          <p:cNvSpPr>
            <a:spLocks noGrp="1"/>
          </p:cNvSpPr>
          <p:nvPr>
            <p:ph type="body" sz="quarter" idx="18"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6" name="Espace réservé du contenu 3">
            <a:extLst>
              <a:ext uri="{FF2B5EF4-FFF2-40B4-BE49-F238E27FC236}">
                <a16:creationId xmlns:a16="http://schemas.microsoft.com/office/drawing/2014/main" id="{D7AE9E12-6EDF-40A6-8033-AB60BD42BEBE}"/>
              </a:ext>
            </a:extLst>
          </p:cNvPr>
          <p:cNvSpPr>
            <a:spLocks noGrp="1"/>
          </p:cNvSpPr>
          <p:nvPr>
            <p:ph sz="half" idx="14" hasCustomPrompt="1"/>
          </p:nvPr>
        </p:nvSpPr>
        <p:spPr>
          <a:xfrm>
            <a:off x="1407325" y="5240423"/>
            <a:ext cx="2317827" cy="2851200"/>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17" name="Espace réservé du contenu 5">
            <a:extLst>
              <a:ext uri="{FF2B5EF4-FFF2-40B4-BE49-F238E27FC236}">
                <a16:creationId xmlns:a16="http://schemas.microsoft.com/office/drawing/2014/main" id="{BF75D3EA-046E-4846-B705-85567C4676E3}"/>
              </a:ext>
            </a:extLst>
          </p:cNvPr>
          <p:cNvSpPr>
            <a:spLocks noGrp="1"/>
          </p:cNvSpPr>
          <p:nvPr>
            <p:ph sz="quarter" idx="16" hasCustomPrompt="1"/>
          </p:nvPr>
        </p:nvSpPr>
        <p:spPr>
          <a:xfrm>
            <a:off x="5101903" y="5240423"/>
            <a:ext cx="2317827" cy="2851200"/>
          </a:xfrm>
        </p:spPr>
        <p:txBody>
          <a:bodyPr lIns="75600" tIns="108000" rIns="75600" bIns="108000"/>
          <a:lstStyle>
            <a:lvl1pPr>
              <a:spcBef>
                <a:spcPts val="510"/>
              </a:spcBef>
              <a:defRPr sz="1148"/>
            </a:lvl1pPr>
            <a:lvl2pPr>
              <a:spcBef>
                <a:spcPts val="255"/>
              </a:spcBef>
              <a:defRPr sz="1020"/>
            </a:lvl2pPr>
            <a:lvl3pPr>
              <a:spcBef>
                <a:spcPts val="127"/>
              </a:spcBef>
              <a:defRPr sz="893"/>
            </a:lvl3pPr>
            <a:lvl4pPr>
              <a:spcBef>
                <a:spcPts val="64"/>
              </a:spcBef>
              <a:defRPr sz="765"/>
            </a:lvl4pPr>
            <a:lvl5pPr>
              <a:spcBef>
                <a:spcPts val="510"/>
              </a:spcBef>
              <a:defRPr sz="1020"/>
            </a:lvl5pPr>
            <a:lvl6pPr>
              <a:spcBef>
                <a:spcPts val="127"/>
              </a:spcBef>
              <a:defRPr sz="893"/>
            </a:lvl6pPr>
            <a:lvl7pPr>
              <a:spcBef>
                <a:spcPts val="638"/>
              </a:spcBef>
              <a:defRPr sz="1148"/>
            </a:lvl7pPr>
            <a:lvl8pPr>
              <a:spcBef>
                <a:spcPts val="255"/>
              </a:spcBef>
              <a:defRPr sz="1020"/>
            </a:lvl8pPr>
            <a:lvl9pPr>
              <a:spcBef>
                <a:spcPts val="127"/>
              </a:spcBef>
              <a:defRPr sz="893"/>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6" name="Espace réservé du texte 2">
            <a:extLst>
              <a:ext uri="{FF2B5EF4-FFF2-40B4-BE49-F238E27FC236}">
                <a16:creationId xmlns:a16="http://schemas.microsoft.com/office/drawing/2014/main" id="{AA1229FE-B618-49E1-BBE3-36A49AD279A9}"/>
              </a:ext>
            </a:extLst>
          </p:cNvPr>
          <p:cNvSpPr>
            <a:spLocks noGrp="1"/>
          </p:cNvSpPr>
          <p:nvPr>
            <p:ph type="body" idx="1" hasCustomPrompt="1"/>
          </p:nvPr>
        </p:nvSpPr>
        <p:spPr>
          <a:xfrm>
            <a:off x="351508" y="2177683"/>
            <a:ext cx="964006" cy="2851200"/>
          </a:xfrm>
          <a:prstGeom prst="roundRect">
            <a:avLst>
              <a:gd name="adj" fmla="val 1744"/>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8" name="Espace réservé du texte 4">
            <a:extLst>
              <a:ext uri="{FF2B5EF4-FFF2-40B4-BE49-F238E27FC236}">
                <a16:creationId xmlns:a16="http://schemas.microsoft.com/office/drawing/2014/main" id="{C9AD677E-54B9-4148-9BF8-37FAF0C23F5D}"/>
              </a:ext>
            </a:extLst>
          </p:cNvPr>
          <p:cNvSpPr>
            <a:spLocks noGrp="1"/>
          </p:cNvSpPr>
          <p:nvPr>
            <p:ph type="body" sz="quarter" idx="3" hasCustomPrompt="1"/>
          </p:nvPr>
        </p:nvSpPr>
        <p:spPr>
          <a:xfrm>
            <a:off x="4046086" y="2177683"/>
            <a:ext cx="964006" cy="2851200"/>
          </a:xfrm>
          <a:prstGeom prst="roundRect">
            <a:avLst>
              <a:gd name="adj" fmla="val 1744"/>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0" name="Espace réservé du texte 2">
            <a:extLst>
              <a:ext uri="{FF2B5EF4-FFF2-40B4-BE49-F238E27FC236}">
                <a16:creationId xmlns:a16="http://schemas.microsoft.com/office/drawing/2014/main" id="{6391058F-5730-4D0F-B72D-3C584E1CA105}"/>
              </a:ext>
            </a:extLst>
          </p:cNvPr>
          <p:cNvSpPr>
            <a:spLocks noGrp="1"/>
          </p:cNvSpPr>
          <p:nvPr>
            <p:ph type="body" idx="13" hasCustomPrompt="1"/>
          </p:nvPr>
        </p:nvSpPr>
        <p:spPr>
          <a:xfrm>
            <a:off x="351508" y="5240423"/>
            <a:ext cx="964006" cy="2851200"/>
          </a:xfrm>
          <a:prstGeom prst="roundRect">
            <a:avLst>
              <a:gd name="adj" fmla="val 1744"/>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12" name="Espace réservé du texte 4">
            <a:extLst>
              <a:ext uri="{FF2B5EF4-FFF2-40B4-BE49-F238E27FC236}">
                <a16:creationId xmlns:a16="http://schemas.microsoft.com/office/drawing/2014/main" id="{ACB38B93-FBE5-4FAC-B612-144EA34C14BA}"/>
              </a:ext>
            </a:extLst>
          </p:cNvPr>
          <p:cNvSpPr>
            <a:spLocks noGrp="1"/>
          </p:cNvSpPr>
          <p:nvPr>
            <p:ph type="body" sz="quarter" idx="15" hasCustomPrompt="1"/>
          </p:nvPr>
        </p:nvSpPr>
        <p:spPr>
          <a:xfrm>
            <a:off x="4046086" y="5240423"/>
            <a:ext cx="964006" cy="2851200"/>
          </a:xfrm>
          <a:prstGeom prst="roundRect">
            <a:avLst>
              <a:gd name="adj" fmla="val 1744"/>
            </a:avLst>
          </a:prstGeom>
          <a:solidFill>
            <a:schemeClr val="accent1"/>
          </a:solidFill>
        </p:spPr>
        <p:txBody>
          <a:bodyPr lIns="144000" tIns="108000" rIns="144000" bIns="108000" anchor="t" anchorCtr="0"/>
          <a:lstStyle>
            <a:lvl1pPr marL="0" indent="0">
              <a:lnSpc>
                <a:spcPct val="85000"/>
              </a:lnSpc>
              <a:spcBef>
                <a:spcPts val="0"/>
              </a:spcBef>
              <a:buNone/>
              <a:defRPr sz="1275"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20" name="Espace réservé du texte 15">
            <a:extLst>
              <a:ext uri="{FF2B5EF4-FFF2-40B4-BE49-F238E27FC236}">
                <a16:creationId xmlns:a16="http://schemas.microsoft.com/office/drawing/2014/main" id="{D9036AE5-DDCF-4EDB-8EA9-76F2EE4FA68B}"/>
              </a:ext>
            </a:extLst>
          </p:cNvPr>
          <p:cNvSpPr>
            <a:spLocks noGrp="1"/>
          </p:cNvSpPr>
          <p:nvPr>
            <p:ph type="body" sz="quarter" idx="19"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816548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re à gauche + 1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27E1A5-3C07-4E67-9BEF-8388EB7BCB76}"/>
              </a:ext>
            </a:extLst>
          </p:cNvPr>
          <p:cNvSpPr>
            <a:spLocks noGrp="1"/>
          </p:cNvSpPr>
          <p:nvPr>
            <p:ph idx="1" hasCustomPrompt="1"/>
          </p:nvPr>
        </p:nvSpPr>
        <p:spPr>
          <a:xfrm>
            <a:off x="2509047" y="702838"/>
            <a:ext cx="4911846" cy="8656443"/>
          </a:xfrm>
        </p:spPr>
        <p:txBody>
          <a:bodyPr lIns="252000" tIns="180000" rIns="252000" bIns="180000"/>
          <a:lstStyle>
            <a:lvl1pPr>
              <a:defRPr/>
            </a:lvl1pPr>
            <a:lvl5pPr>
              <a:defRPr/>
            </a:lvl5pPr>
            <a:lvl7pPr>
              <a:defRPr/>
            </a:lvl7pPr>
            <a:lvl9pPr>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 pour une deuxième option de texte sans puce</a:t>
            </a:r>
          </a:p>
          <a:p>
            <a:pPr lvl="8"/>
            <a:r>
              <a:rPr lang="fr-CA" dirty="0"/>
              <a:t>Neuvième niveau identique au troisième</a:t>
            </a:r>
          </a:p>
        </p:txBody>
      </p:sp>
      <p:sp>
        <p:nvSpPr>
          <p:cNvPr id="9" name="Espace réservé du texte 8">
            <a:extLst>
              <a:ext uri="{FF2B5EF4-FFF2-40B4-BE49-F238E27FC236}">
                <a16:creationId xmlns:a16="http://schemas.microsoft.com/office/drawing/2014/main" id="{46406D6D-B177-495A-9FD3-1C4B82B399B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0" name="Espace réservé de la date 9">
            <a:extLst>
              <a:ext uri="{FF2B5EF4-FFF2-40B4-BE49-F238E27FC236}">
                <a16:creationId xmlns:a16="http://schemas.microsoft.com/office/drawing/2014/main" id="{AA849EDA-80B2-4C83-9977-E4101F34D5AA}"/>
              </a:ext>
            </a:extLst>
          </p:cNvPr>
          <p:cNvSpPr>
            <a:spLocks noGrp="1"/>
          </p:cNvSpPr>
          <p:nvPr>
            <p:ph type="dt" sz="half" idx="14"/>
          </p:nvPr>
        </p:nvSpPr>
        <p:spPr/>
        <p:txBody>
          <a:bodyPr/>
          <a:lstStyle/>
          <a:p>
            <a:fld id="{725D42C4-328D-4D55-839E-3A6CA1FE13F2}" type="datetime1">
              <a:rPr lang="fr-CA" smtClean="0"/>
              <a:t>2025-05-29</a:t>
            </a:fld>
            <a:endParaRPr lang="fr-CA" dirty="0"/>
          </a:p>
        </p:txBody>
      </p:sp>
      <p:sp>
        <p:nvSpPr>
          <p:cNvPr id="15" name="Espace réservé du pied de page 14">
            <a:extLst>
              <a:ext uri="{FF2B5EF4-FFF2-40B4-BE49-F238E27FC236}">
                <a16:creationId xmlns:a16="http://schemas.microsoft.com/office/drawing/2014/main" id="{DE84A3AA-C396-487D-8E53-399F7AA2BBF3}"/>
              </a:ext>
            </a:extLst>
          </p:cNvPr>
          <p:cNvSpPr>
            <a:spLocks noGrp="1"/>
          </p:cNvSpPr>
          <p:nvPr>
            <p:ph type="ftr" sz="quarter" idx="18"/>
          </p:nvPr>
        </p:nvSpPr>
        <p:spPr>
          <a:xfrm>
            <a:off x="4023915" y="9606935"/>
            <a:ext cx="2386759" cy="316800"/>
          </a:xfrm>
          <a:prstGeom prst="rect">
            <a:avLst/>
          </a:prstGeom>
        </p:spPr>
        <p:txBody>
          <a:bodyPr/>
          <a:lstStyle/>
          <a:p>
            <a:endParaRPr lang="fr-CA" dirty="0"/>
          </a:p>
        </p:txBody>
      </p:sp>
      <p:sp>
        <p:nvSpPr>
          <p:cNvPr id="16" name="Espace réservé du numéro de diapositive 15">
            <a:extLst>
              <a:ext uri="{FF2B5EF4-FFF2-40B4-BE49-F238E27FC236}">
                <a16:creationId xmlns:a16="http://schemas.microsoft.com/office/drawing/2014/main" id="{654AA222-0E56-43D6-ADB9-9485AB29BD37}"/>
              </a:ext>
            </a:extLst>
          </p:cNvPr>
          <p:cNvSpPr>
            <a:spLocks noGrp="1"/>
          </p:cNvSpPr>
          <p:nvPr>
            <p:ph type="sldNum" sz="quarter" idx="19"/>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1" name="Espace réservé du texte 13">
            <a:extLst>
              <a:ext uri="{FF2B5EF4-FFF2-40B4-BE49-F238E27FC236}">
                <a16:creationId xmlns:a16="http://schemas.microsoft.com/office/drawing/2014/main" id="{E0104BE7-7BF4-47EC-B958-74FABD4C270C}"/>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a:xfrm>
            <a:off x="351508" y="702838"/>
            <a:ext cx="2157539" cy="8656441"/>
          </a:xfrm>
          <a:prstGeom prst="roundRect">
            <a:avLst>
              <a:gd name="adj" fmla="val 930"/>
            </a:avLst>
          </a:prstGeom>
          <a:solidFill>
            <a:schemeClr val="accent1"/>
          </a:solidFill>
        </p:spPr>
        <p:txBody>
          <a:bodyPr lIns="252000" tIns="180000" rIns="252000" bIns="180000" anchor="t" anchorCtr="0"/>
          <a:lstStyle>
            <a:lvl1pPr>
              <a:lnSpc>
                <a:spcPct val="120000"/>
              </a:lnSpc>
              <a:defRPr>
                <a:solidFill>
                  <a:schemeClr val="bg1"/>
                </a:solidFill>
              </a:defRPr>
            </a:lvl1pPr>
          </a:lstStyle>
          <a:p>
            <a:r>
              <a:rPr lang="fr-CA" dirty="0"/>
              <a:t>Cliquez pour ajouter une manchette</a:t>
            </a:r>
          </a:p>
        </p:txBody>
      </p:sp>
    </p:spTree>
    <p:extLst>
      <p:ext uri="{BB962C8B-B14F-4D97-AF65-F5344CB8AC3E}">
        <p14:creationId xmlns:p14="http://schemas.microsoft.com/office/powerpoint/2010/main" val="3644585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2 présentateur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3E0C517-856E-48A1-B2FC-8CE3626D3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22" name="Image 21">
            <a:extLst>
              <a:ext uri="{FF2B5EF4-FFF2-40B4-BE49-F238E27FC236}">
                <a16:creationId xmlns:a16="http://schemas.microsoft.com/office/drawing/2014/main" id="{EFBA2DBF-C977-499C-AD01-F83A8681D4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743" y="9446931"/>
            <a:ext cx="803339" cy="564020"/>
          </a:xfrm>
          <a:prstGeom prst="rect">
            <a:avLst/>
          </a:prstGeom>
        </p:spPr>
      </p:pic>
      <p:sp>
        <p:nvSpPr>
          <p:cNvPr id="7" name="Espace réservé pour une image  13">
            <a:extLst>
              <a:ext uri="{FF2B5EF4-FFF2-40B4-BE49-F238E27FC236}">
                <a16:creationId xmlns:a16="http://schemas.microsoft.com/office/drawing/2014/main" id="{6BBEC4A0-5937-43DC-B983-BCEE1E3BE4A5}"/>
              </a:ext>
            </a:extLst>
          </p:cNvPr>
          <p:cNvSpPr>
            <a:spLocks noGrp="1"/>
          </p:cNvSpPr>
          <p:nvPr>
            <p:ph type="pic" sz="quarter" idx="24" hasCustomPrompt="1"/>
          </p:nvPr>
        </p:nvSpPr>
        <p:spPr>
          <a:xfrm>
            <a:off x="489223" y="1121592"/>
            <a:ext cx="1331248" cy="3062715"/>
          </a:xfrm>
          <a:noFill/>
          <a:ln>
            <a:noFill/>
          </a:ln>
        </p:spPr>
        <p:txBody>
          <a:bodyPr lIns="180000" tIns="0" rIns="180000"/>
          <a:lstStyle>
            <a:lvl1pPr marL="0" indent="0" algn="ctr">
              <a:buFont typeface="Arial" panose="020B0604020202020204" pitchFamily="34" charset="0"/>
              <a:buNone/>
              <a:defRPr sz="1020"/>
            </a:lvl1pPr>
          </a:lstStyle>
          <a:p>
            <a:pPr marL="0" lvl="0" indent="0">
              <a:buFont typeface="Arial" panose="020B0604020202020204" pitchFamily="34" charset="0"/>
              <a:buNone/>
            </a:pPr>
            <a:r>
              <a:rPr lang="fr-CA" noProof="0" dirty="0"/>
              <a:t>Cliquez sur l’icône pour ajouter une photo du présentateur</a:t>
            </a:r>
          </a:p>
        </p:txBody>
      </p:sp>
      <p:sp>
        <p:nvSpPr>
          <p:cNvPr id="3" name="Espace réservé de la date 2">
            <a:extLst>
              <a:ext uri="{FF2B5EF4-FFF2-40B4-BE49-F238E27FC236}">
                <a16:creationId xmlns:a16="http://schemas.microsoft.com/office/drawing/2014/main" id="{BA4CACFF-FB3A-4DA2-B7C0-49D1150004B9}"/>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87CBD116-C05F-4E57-89F3-569A563B7CD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8" name="Espace réservé du texte 2">
            <a:extLst>
              <a:ext uri="{FF2B5EF4-FFF2-40B4-BE49-F238E27FC236}">
                <a16:creationId xmlns:a16="http://schemas.microsoft.com/office/drawing/2014/main" id="{F238EE87-A726-4BC8-8789-8939CA27DD17}"/>
              </a:ext>
            </a:extLst>
          </p:cNvPr>
          <p:cNvSpPr>
            <a:spLocks noGrp="1"/>
          </p:cNvSpPr>
          <p:nvPr>
            <p:ph type="body" idx="1" hasCustomPrompt="1"/>
          </p:nvPr>
        </p:nvSpPr>
        <p:spPr>
          <a:xfrm>
            <a:off x="1958186" y="3445083"/>
            <a:ext cx="1835837" cy="422388"/>
          </a:xfrm>
          <a:prstGeom prst="rect">
            <a:avLst/>
          </a:prstGeom>
          <a:noFill/>
        </p:spPr>
        <p:txBody>
          <a:bodyPr lIns="68400" tIns="0" rIns="68400" bIns="0" anchor="b" anchorCtr="0"/>
          <a:lstStyle>
            <a:lvl1pPr marL="0" indent="0">
              <a:lnSpc>
                <a:spcPct val="100000"/>
              </a:lnSpc>
              <a:spcBef>
                <a:spcPts val="0"/>
              </a:spcBef>
              <a:buNone/>
              <a:defRPr sz="1275" b="1">
                <a:solidFill>
                  <a:schemeClr val="accent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Nom du présentateur</a:t>
            </a:r>
          </a:p>
        </p:txBody>
      </p:sp>
      <p:cxnSp>
        <p:nvCxnSpPr>
          <p:cNvPr id="19" name="Connecteur droit 18">
            <a:extLst>
              <a:ext uri="{FF2B5EF4-FFF2-40B4-BE49-F238E27FC236}">
                <a16:creationId xmlns:a16="http://schemas.microsoft.com/office/drawing/2014/main" id="{077A0983-9ADC-4BD5-A3C0-F8D2F91B9BF1}"/>
              </a:ext>
            </a:extLst>
          </p:cNvPr>
          <p:cNvCxnSpPr/>
          <p:nvPr/>
        </p:nvCxnSpPr>
        <p:spPr>
          <a:xfrm>
            <a:off x="489223" y="4606753"/>
            <a:ext cx="3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3">
            <a:extLst>
              <a:ext uri="{FF2B5EF4-FFF2-40B4-BE49-F238E27FC236}">
                <a16:creationId xmlns:a16="http://schemas.microsoft.com/office/drawing/2014/main" id="{A274CE70-4E8F-4B1B-8D2C-63DB6C9A8FDC}"/>
              </a:ext>
            </a:extLst>
          </p:cNvPr>
          <p:cNvSpPr>
            <a:spLocks noGrp="1"/>
          </p:cNvSpPr>
          <p:nvPr>
            <p:ph type="sldNum" sz="quarter" idx="32"/>
          </p:nvPr>
        </p:nvSpPr>
        <p:spPr>
          <a:xfrm>
            <a:off x="7420893" y="9606935"/>
            <a:ext cx="351502" cy="316800"/>
          </a:xfrm>
          <a:prstGeom prst="rect">
            <a:avLst/>
          </a:prstGeom>
        </p:spPr>
        <p:txBody>
          <a:bodyPr/>
          <a:lstStyle/>
          <a:p>
            <a:fld id="{BE6F3E46-F02B-4798-9A31-17038199D171}" type="slidenum">
              <a:rPr lang="fr-CA" smtClean="0"/>
              <a:pPr/>
              <a:t>‹N°›</a:t>
            </a:fld>
            <a:endParaRPr lang="fr-CA" b="0" dirty="0"/>
          </a:p>
        </p:txBody>
      </p:sp>
      <p:sp>
        <p:nvSpPr>
          <p:cNvPr id="21" name="Espace réservé du texte 2">
            <a:extLst>
              <a:ext uri="{FF2B5EF4-FFF2-40B4-BE49-F238E27FC236}">
                <a16:creationId xmlns:a16="http://schemas.microsoft.com/office/drawing/2014/main" id="{68F07718-5A1D-4656-AD8A-04300B7C7AF2}"/>
              </a:ext>
            </a:extLst>
          </p:cNvPr>
          <p:cNvSpPr>
            <a:spLocks noGrp="1"/>
          </p:cNvSpPr>
          <p:nvPr>
            <p:ph type="body" idx="33" hasCustomPrompt="1"/>
          </p:nvPr>
        </p:nvSpPr>
        <p:spPr>
          <a:xfrm>
            <a:off x="1958186" y="3867475"/>
            <a:ext cx="1835837" cy="316831"/>
          </a:xfrm>
          <a:prstGeom prst="rect">
            <a:avLst/>
          </a:prstGeom>
          <a:noFill/>
        </p:spPr>
        <p:txBody>
          <a:bodyPr lIns="68400" tIns="0" rIns="68400" bIns="0" anchor="t" anchorCtr="0"/>
          <a:lstStyle>
            <a:lvl1pPr marL="0" indent="0">
              <a:lnSpc>
                <a:spcPct val="100000"/>
              </a:lnSpc>
              <a:spcBef>
                <a:spcPts val="0"/>
              </a:spcBef>
              <a:buNone/>
              <a:defRPr sz="1148" b="0">
                <a:solidFill>
                  <a:schemeClr val="tx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Titre du présentateur</a:t>
            </a:r>
          </a:p>
        </p:txBody>
      </p:sp>
      <p:sp>
        <p:nvSpPr>
          <p:cNvPr id="23" name="Espace réservé du texte 22">
            <a:extLst>
              <a:ext uri="{FF2B5EF4-FFF2-40B4-BE49-F238E27FC236}">
                <a16:creationId xmlns:a16="http://schemas.microsoft.com/office/drawing/2014/main" id="{286D2E1C-3411-4E54-8761-FD96D16393B7}"/>
              </a:ext>
            </a:extLst>
          </p:cNvPr>
          <p:cNvSpPr>
            <a:spLocks noGrp="1"/>
          </p:cNvSpPr>
          <p:nvPr>
            <p:ph type="body" sz="quarter" idx="34" hasCustomPrompt="1"/>
          </p:nvPr>
        </p:nvSpPr>
        <p:spPr>
          <a:xfrm>
            <a:off x="443318" y="4926437"/>
            <a:ext cx="3350705" cy="4221647"/>
          </a:xfrm>
        </p:spPr>
        <p:txBody>
          <a:bodyPr/>
          <a:lstStyle>
            <a:lvl1pPr>
              <a:defRPr sz="1275"/>
            </a:lvl1pPr>
            <a:lvl2pPr>
              <a:defRPr sz="1148"/>
            </a:lvl2pPr>
            <a:lvl3pPr>
              <a:defRPr sz="1020"/>
            </a:lvl3pPr>
            <a:lvl4pPr>
              <a:defRPr sz="893"/>
            </a:lvl4pPr>
            <a:lvl5pPr>
              <a:defRPr sz="1148"/>
            </a:lvl5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Espace réservé pour une image  13">
            <a:extLst>
              <a:ext uri="{FF2B5EF4-FFF2-40B4-BE49-F238E27FC236}">
                <a16:creationId xmlns:a16="http://schemas.microsoft.com/office/drawing/2014/main" id="{0DF6767A-8284-4F90-B218-51CDC02A72E5}"/>
              </a:ext>
            </a:extLst>
          </p:cNvPr>
          <p:cNvSpPr>
            <a:spLocks noGrp="1"/>
          </p:cNvSpPr>
          <p:nvPr>
            <p:ph type="pic" sz="quarter" idx="35" hasCustomPrompt="1"/>
          </p:nvPr>
        </p:nvSpPr>
        <p:spPr>
          <a:xfrm>
            <a:off x="4161631" y="1121567"/>
            <a:ext cx="1331248" cy="3062715"/>
          </a:xfrm>
          <a:noFill/>
          <a:ln>
            <a:noFill/>
          </a:ln>
        </p:spPr>
        <p:txBody>
          <a:bodyPr lIns="180000" tIns="0" rIns="180000"/>
          <a:lstStyle>
            <a:lvl1pPr marL="0" indent="0" algn="ctr">
              <a:buFont typeface="Arial" panose="020B0604020202020204" pitchFamily="34" charset="0"/>
              <a:buNone/>
              <a:defRPr sz="1020"/>
            </a:lvl1pPr>
          </a:lstStyle>
          <a:p>
            <a:pPr marL="0" lvl="0" indent="0">
              <a:buFont typeface="Arial" panose="020B0604020202020204" pitchFamily="34" charset="0"/>
              <a:buNone/>
            </a:pPr>
            <a:r>
              <a:rPr lang="fr-CA" noProof="0" dirty="0"/>
              <a:t>Cliquez sur l’icône pour ajouter une photo du présentateur</a:t>
            </a:r>
          </a:p>
        </p:txBody>
      </p:sp>
      <p:sp>
        <p:nvSpPr>
          <p:cNvPr id="15" name="Espace réservé du texte 2">
            <a:extLst>
              <a:ext uri="{FF2B5EF4-FFF2-40B4-BE49-F238E27FC236}">
                <a16:creationId xmlns:a16="http://schemas.microsoft.com/office/drawing/2014/main" id="{9A55C432-3678-4F12-891B-0417F4122302}"/>
              </a:ext>
            </a:extLst>
          </p:cNvPr>
          <p:cNvSpPr>
            <a:spLocks noGrp="1"/>
          </p:cNvSpPr>
          <p:nvPr>
            <p:ph type="body" idx="36" hasCustomPrompt="1"/>
          </p:nvPr>
        </p:nvSpPr>
        <p:spPr>
          <a:xfrm>
            <a:off x="5630594" y="3445058"/>
            <a:ext cx="1835837" cy="422388"/>
          </a:xfrm>
          <a:prstGeom prst="rect">
            <a:avLst/>
          </a:prstGeom>
          <a:noFill/>
        </p:spPr>
        <p:txBody>
          <a:bodyPr lIns="68400" tIns="0" rIns="68400" bIns="0" anchor="b" anchorCtr="0"/>
          <a:lstStyle>
            <a:lvl1pPr marL="0" indent="0">
              <a:lnSpc>
                <a:spcPct val="100000"/>
              </a:lnSpc>
              <a:spcBef>
                <a:spcPts val="0"/>
              </a:spcBef>
              <a:buNone/>
              <a:defRPr sz="1275" b="1">
                <a:solidFill>
                  <a:schemeClr val="accent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Nom du présentateur</a:t>
            </a:r>
          </a:p>
        </p:txBody>
      </p:sp>
      <p:cxnSp>
        <p:nvCxnSpPr>
          <p:cNvPr id="16" name="Connecteur droit 15">
            <a:extLst>
              <a:ext uri="{FF2B5EF4-FFF2-40B4-BE49-F238E27FC236}">
                <a16:creationId xmlns:a16="http://schemas.microsoft.com/office/drawing/2014/main" id="{B79E5745-282E-4CD3-A798-06E40129CEF8}"/>
              </a:ext>
            </a:extLst>
          </p:cNvPr>
          <p:cNvCxnSpPr/>
          <p:nvPr/>
        </p:nvCxnSpPr>
        <p:spPr>
          <a:xfrm>
            <a:off x="4161631" y="4606728"/>
            <a:ext cx="3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2">
            <a:extLst>
              <a:ext uri="{FF2B5EF4-FFF2-40B4-BE49-F238E27FC236}">
                <a16:creationId xmlns:a16="http://schemas.microsoft.com/office/drawing/2014/main" id="{75884512-FD79-4E6D-B885-53E7B7707B61}"/>
              </a:ext>
            </a:extLst>
          </p:cNvPr>
          <p:cNvSpPr>
            <a:spLocks noGrp="1"/>
          </p:cNvSpPr>
          <p:nvPr>
            <p:ph type="body" idx="37" hasCustomPrompt="1"/>
          </p:nvPr>
        </p:nvSpPr>
        <p:spPr>
          <a:xfrm>
            <a:off x="5630594" y="3867450"/>
            <a:ext cx="1835837" cy="316831"/>
          </a:xfrm>
          <a:prstGeom prst="rect">
            <a:avLst/>
          </a:prstGeom>
          <a:noFill/>
        </p:spPr>
        <p:txBody>
          <a:bodyPr lIns="68400" tIns="0" rIns="68400" bIns="0" anchor="t" anchorCtr="0"/>
          <a:lstStyle>
            <a:lvl1pPr marL="0" indent="0">
              <a:lnSpc>
                <a:spcPct val="100000"/>
              </a:lnSpc>
              <a:spcBef>
                <a:spcPts val="0"/>
              </a:spcBef>
              <a:buNone/>
              <a:defRPr sz="1148" b="0">
                <a:solidFill>
                  <a:schemeClr val="tx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Titre du présentateur</a:t>
            </a:r>
          </a:p>
        </p:txBody>
      </p:sp>
      <p:sp>
        <p:nvSpPr>
          <p:cNvPr id="18" name="Espace réservé du texte 22">
            <a:extLst>
              <a:ext uri="{FF2B5EF4-FFF2-40B4-BE49-F238E27FC236}">
                <a16:creationId xmlns:a16="http://schemas.microsoft.com/office/drawing/2014/main" id="{2390DEF8-7F2B-4CE2-9AC1-233271B9C1D0}"/>
              </a:ext>
            </a:extLst>
          </p:cNvPr>
          <p:cNvSpPr>
            <a:spLocks noGrp="1"/>
          </p:cNvSpPr>
          <p:nvPr>
            <p:ph type="body" sz="quarter" idx="38" hasCustomPrompt="1"/>
          </p:nvPr>
        </p:nvSpPr>
        <p:spPr>
          <a:xfrm>
            <a:off x="4115726" y="4926412"/>
            <a:ext cx="3350705" cy="4221647"/>
          </a:xfrm>
        </p:spPr>
        <p:txBody>
          <a:bodyPr/>
          <a:lstStyle>
            <a:lvl1pPr>
              <a:defRPr sz="1275"/>
            </a:lvl1pPr>
            <a:lvl2pPr>
              <a:defRPr sz="1148"/>
            </a:lvl2pPr>
            <a:lvl3pPr>
              <a:defRPr sz="1020"/>
            </a:lvl3pPr>
            <a:lvl4pPr>
              <a:defRPr sz="893"/>
            </a:lvl4pPr>
            <a:lvl5pPr>
              <a:defRPr sz="1148"/>
            </a:lvl5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444263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re à gauche + 2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46406D6D-B177-495A-9FD3-1C4B82B399B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0" name="Espace réservé de la date 9">
            <a:extLst>
              <a:ext uri="{FF2B5EF4-FFF2-40B4-BE49-F238E27FC236}">
                <a16:creationId xmlns:a16="http://schemas.microsoft.com/office/drawing/2014/main" id="{AA849EDA-80B2-4C83-9977-E4101F34D5AA}"/>
              </a:ext>
            </a:extLst>
          </p:cNvPr>
          <p:cNvSpPr>
            <a:spLocks noGrp="1"/>
          </p:cNvSpPr>
          <p:nvPr>
            <p:ph type="dt" sz="half" idx="14"/>
          </p:nvPr>
        </p:nvSpPr>
        <p:spPr/>
        <p:txBody>
          <a:bodyPr/>
          <a:lstStyle/>
          <a:p>
            <a:fld id="{725D42C4-328D-4D55-839E-3A6CA1FE13F2}" type="datetime1">
              <a:rPr lang="fr-CA" smtClean="0"/>
              <a:t>2025-05-29</a:t>
            </a:fld>
            <a:endParaRPr lang="fr-CA" dirty="0"/>
          </a:p>
        </p:txBody>
      </p:sp>
      <p:sp>
        <p:nvSpPr>
          <p:cNvPr id="15" name="Espace réservé du pied de page 14">
            <a:extLst>
              <a:ext uri="{FF2B5EF4-FFF2-40B4-BE49-F238E27FC236}">
                <a16:creationId xmlns:a16="http://schemas.microsoft.com/office/drawing/2014/main" id="{DE84A3AA-C396-487D-8E53-399F7AA2BBF3}"/>
              </a:ext>
            </a:extLst>
          </p:cNvPr>
          <p:cNvSpPr>
            <a:spLocks noGrp="1"/>
          </p:cNvSpPr>
          <p:nvPr>
            <p:ph type="ftr" sz="quarter" idx="18"/>
          </p:nvPr>
        </p:nvSpPr>
        <p:spPr>
          <a:xfrm>
            <a:off x="4023915" y="9606935"/>
            <a:ext cx="2386759" cy="316800"/>
          </a:xfrm>
          <a:prstGeom prst="rect">
            <a:avLst/>
          </a:prstGeom>
        </p:spPr>
        <p:txBody>
          <a:bodyPr/>
          <a:lstStyle/>
          <a:p>
            <a:endParaRPr lang="fr-CA" dirty="0"/>
          </a:p>
        </p:txBody>
      </p:sp>
      <p:sp>
        <p:nvSpPr>
          <p:cNvPr id="16" name="Espace réservé du numéro de diapositive 15">
            <a:extLst>
              <a:ext uri="{FF2B5EF4-FFF2-40B4-BE49-F238E27FC236}">
                <a16:creationId xmlns:a16="http://schemas.microsoft.com/office/drawing/2014/main" id="{654AA222-0E56-43D6-ADB9-9485AB29BD37}"/>
              </a:ext>
            </a:extLst>
          </p:cNvPr>
          <p:cNvSpPr>
            <a:spLocks noGrp="1"/>
          </p:cNvSpPr>
          <p:nvPr>
            <p:ph type="sldNum" sz="quarter" idx="19"/>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1" name="Espace réservé du texte 13">
            <a:extLst>
              <a:ext uri="{FF2B5EF4-FFF2-40B4-BE49-F238E27FC236}">
                <a16:creationId xmlns:a16="http://schemas.microsoft.com/office/drawing/2014/main" id="{E0104BE7-7BF4-47EC-B958-74FABD4C270C}"/>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3" name="Espace réservé du contenu 3">
            <a:extLst>
              <a:ext uri="{FF2B5EF4-FFF2-40B4-BE49-F238E27FC236}">
                <a16:creationId xmlns:a16="http://schemas.microsoft.com/office/drawing/2014/main" id="{52EC8B53-7948-45D0-BEDB-9D9DF14F28FC}"/>
              </a:ext>
            </a:extLst>
          </p:cNvPr>
          <p:cNvSpPr>
            <a:spLocks noGrp="1"/>
          </p:cNvSpPr>
          <p:nvPr>
            <p:ph sz="half" idx="2" hasCustomPrompt="1"/>
          </p:nvPr>
        </p:nvSpPr>
        <p:spPr>
          <a:xfrm>
            <a:off x="2509047" y="5029678"/>
            <a:ext cx="4911846" cy="4329600"/>
          </a:xfrm>
          <a:solidFill>
            <a:schemeClr val="accent4">
              <a:lumMod val="20000"/>
              <a:lumOff val="80000"/>
            </a:schemeClr>
          </a:solidFill>
        </p:spPr>
        <p:txBody>
          <a:bodyPr lIns="252000" tIns="180000" rIns="252000" bIns="180000"/>
          <a:lstStyle>
            <a:lvl1pPr>
              <a:spcBef>
                <a:spcPts val="510"/>
              </a:spcBef>
              <a:defRPr sz="1530"/>
            </a:lvl1pPr>
            <a:lvl2pPr>
              <a:spcBef>
                <a:spcPts val="255"/>
              </a:spcBef>
              <a:defRPr sz="1275"/>
            </a:lvl2pPr>
            <a:lvl3pPr>
              <a:spcBef>
                <a:spcPts val="127"/>
              </a:spcBef>
              <a:defRPr sz="1148"/>
            </a:lvl3pPr>
            <a:lvl4pPr>
              <a:spcBef>
                <a:spcPts val="64"/>
              </a:spcBef>
              <a:defRPr sz="1020"/>
            </a:lvl4pPr>
            <a:lvl5pPr>
              <a:spcBef>
                <a:spcPts val="510"/>
              </a:spcBef>
              <a:defRPr sz="1275"/>
            </a:lvl5pPr>
            <a:lvl6pPr>
              <a:spcBef>
                <a:spcPts val="127"/>
              </a:spcBef>
              <a:defRPr sz="1148"/>
            </a:lvl6pPr>
            <a:lvl7pPr>
              <a:spcBef>
                <a:spcPts val="638"/>
              </a:spcBef>
              <a:defRPr sz="1530"/>
            </a:lvl7pPr>
            <a:lvl8pPr>
              <a:spcBef>
                <a:spcPts val="255"/>
              </a:spcBef>
              <a:defRPr/>
            </a:lvl8pPr>
            <a:lvl9pPr>
              <a:spcBef>
                <a:spcPts val="127"/>
              </a:spcBef>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2" name="Espace réservé du contenu 2">
            <a:extLst>
              <a:ext uri="{FF2B5EF4-FFF2-40B4-BE49-F238E27FC236}">
                <a16:creationId xmlns:a16="http://schemas.microsoft.com/office/drawing/2014/main" id="{D630330D-2FC8-4586-9605-551F02A8C7C0}"/>
              </a:ext>
            </a:extLst>
          </p:cNvPr>
          <p:cNvSpPr>
            <a:spLocks noGrp="1"/>
          </p:cNvSpPr>
          <p:nvPr>
            <p:ph sz="half" idx="1" hasCustomPrompt="1"/>
          </p:nvPr>
        </p:nvSpPr>
        <p:spPr>
          <a:xfrm>
            <a:off x="2509047" y="702837"/>
            <a:ext cx="4911846" cy="4329600"/>
          </a:xfrm>
          <a:solidFill>
            <a:schemeClr val="accent4">
              <a:lumMod val="40000"/>
              <a:lumOff val="60000"/>
            </a:schemeClr>
          </a:solidFill>
        </p:spPr>
        <p:txBody>
          <a:bodyPr lIns="252000" tIns="180000" rIns="252000" bIns="180000"/>
          <a:lstStyle>
            <a:lvl1pPr>
              <a:spcBef>
                <a:spcPts val="510"/>
              </a:spcBef>
              <a:defRPr sz="1530"/>
            </a:lvl1pPr>
            <a:lvl2pPr>
              <a:spcBef>
                <a:spcPts val="255"/>
              </a:spcBef>
              <a:defRPr sz="1275"/>
            </a:lvl2pPr>
            <a:lvl3pPr>
              <a:spcBef>
                <a:spcPts val="127"/>
              </a:spcBef>
              <a:defRPr sz="1148"/>
            </a:lvl3pPr>
            <a:lvl4pPr>
              <a:spcBef>
                <a:spcPts val="64"/>
              </a:spcBef>
              <a:defRPr sz="1020"/>
            </a:lvl4pPr>
            <a:lvl5pPr>
              <a:spcBef>
                <a:spcPts val="510"/>
              </a:spcBef>
              <a:defRPr sz="1275"/>
            </a:lvl5pPr>
            <a:lvl6pPr>
              <a:spcBef>
                <a:spcPts val="127"/>
              </a:spcBef>
              <a:defRPr sz="1148"/>
            </a:lvl6pPr>
            <a:lvl7pPr>
              <a:spcBef>
                <a:spcPts val="638"/>
              </a:spcBef>
              <a:defRPr sz="1530"/>
            </a:lvl7pPr>
            <a:lvl8pPr>
              <a:spcBef>
                <a:spcPts val="255"/>
              </a:spcBef>
              <a:defRPr/>
            </a:lvl8pPr>
            <a:lvl9pPr>
              <a:spcBef>
                <a:spcPts val="127"/>
              </a:spcBef>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a:xfrm>
            <a:off x="351508" y="702838"/>
            <a:ext cx="2157539" cy="8656441"/>
          </a:xfrm>
          <a:solidFill>
            <a:schemeClr val="accent1"/>
          </a:solidFill>
        </p:spPr>
        <p:txBody>
          <a:bodyPr lIns="252000" tIns="180000" rIns="252000" bIns="180000" anchor="t" anchorCtr="0"/>
          <a:lstStyle>
            <a:lvl1pPr>
              <a:lnSpc>
                <a:spcPct val="120000"/>
              </a:lnSpc>
              <a:defRPr>
                <a:solidFill>
                  <a:schemeClr val="bg1"/>
                </a:solidFill>
              </a:defRPr>
            </a:lvl1pPr>
          </a:lstStyle>
          <a:p>
            <a:r>
              <a:rPr lang="fr-CA" dirty="0"/>
              <a:t>Cliquez pour ajouter une manchette</a:t>
            </a:r>
          </a:p>
        </p:txBody>
      </p:sp>
    </p:spTree>
    <p:extLst>
      <p:ext uri="{BB962C8B-B14F-4D97-AF65-F5344CB8AC3E}">
        <p14:creationId xmlns:p14="http://schemas.microsoft.com/office/powerpoint/2010/main" val="1929867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re à gauche + 3 conten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46406D6D-B177-495A-9FD3-1C4B82B399B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0" name="Espace réservé de la date 9">
            <a:extLst>
              <a:ext uri="{FF2B5EF4-FFF2-40B4-BE49-F238E27FC236}">
                <a16:creationId xmlns:a16="http://schemas.microsoft.com/office/drawing/2014/main" id="{AA849EDA-80B2-4C83-9977-E4101F34D5AA}"/>
              </a:ext>
            </a:extLst>
          </p:cNvPr>
          <p:cNvSpPr>
            <a:spLocks noGrp="1"/>
          </p:cNvSpPr>
          <p:nvPr>
            <p:ph type="dt" sz="half" idx="14"/>
          </p:nvPr>
        </p:nvSpPr>
        <p:spPr/>
        <p:txBody>
          <a:bodyPr/>
          <a:lstStyle/>
          <a:p>
            <a:fld id="{725D42C4-328D-4D55-839E-3A6CA1FE13F2}" type="datetime1">
              <a:rPr lang="fr-CA" smtClean="0"/>
              <a:t>2025-05-29</a:t>
            </a:fld>
            <a:endParaRPr lang="fr-CA" dirty="0"/>
          </a:p>
        </p:txBody>
      </p:sp>
      <p:sp>
        <p:nvSpPr>
          <p:cNvPr id="15" name="Espace réservé du pied de page 14">
            <a:extLst>
              <a:ext uri="{FF2B5EF4-FFF2-40B4-BE49-F238E27FC236}">
                <a16:creationId xmlns:a16="http://schemas.microsoft.com/office/drawing/2014/main" id="{DE84A3AA-C396-487D-8E53-399F7AA2BBF3}"/>
              </a:ext>
            </a:extLst>
          </p:cNvPr>
          <p:cNvSpPr>
            <a:spLocks noGrp="1"/>
          </p:cNvSpPr>
          <p:nvPr>
            <p:ph type="ftr" sz="quarter" idx="18"/>
          </p:nvPr>
        </p:nvSpPr>
        <p:spPr>
          <a:xfrm>
            <a:off x="4023915" y="9606935"/>
            <a:ext cx="2386759" cy="316800"/>
          </a:xfrm>
          <a:prstGeom prst="rect">
            <a:avLst/>
          </a:prstGeom>
        </p:spPr>
        <p:txBody>
          <a:bodyPr/>
          <a:lstStyle/>
          <a:p>
            <a:endParaRPr lang="fr-CA" dirty="0"/>
          </a:p>
        </p:txBody>
      </p:sp>
      <p:sp>
        <p:nvSpPr>
          <p:cNvPr id="16" name="Espace réservé du numéro de diapositive 15">
            <a:extLst>
              <a:ext uri="{FF2B5EF4-FFF2-40B4-BE49-F238E27FC236}">
                <a16:creationId xmlns:a16="http://schemas.microsoft.com/office/drawing/2014/main" id="{654AA222-0E56-43D6-ADB9-9485AB29BD37}"/>
              </a:ext>
            </a:extLst>
          </p:cNvPr>
          <p:cNvSpPr>
            <a:spLocks noGrp="1"/>
          </p:cNvSpPr>
          <p:nvPr>
            <p:ph type="sldNum" sz="quarter" idx="19"/>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1" name="Espace réservé du texte 13">
            <a:extLst>
              <a:ext uri="{FF2B5EF4-FFF2-40B4-BE49-F238E27FC236}">
                <a16:creationId xmlns:a16="http://schemas.microsoft.com/office/drawing/2014/main" id="{E0104BE7-7BF4-47EC-B958-74FABD4C270C}"/>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2" name="Espace réservé du contenu 2">
            <a:extLst>
              <a:ext uri="{FF2B5EF4-FFF2-40B4-BE49-F238E27FC236}">
                <a16:creationId xmlns:a16="http://schemas.microsoft.com/office/drawing/2014/main" id="{D630330D-2FC8-4586-9605-551F02A8C7C0}"/>
              </a:ext>
            </a:extLst>
          </p:cNvPr>
          <p:cNvSpPr>
            <a:spLocks noGrp="1"/>
          </p:cNvSpPr>
          <p:nvPr>
            <p:ph sz="half" idx="1" hasCustomPrompt="1"/>
          </p:nvPr>
        </p:nvSpPr>
        <p:spPr>
          <a:xfrm>
            <a:off x="2509047" y="702837"/>
            <a:ext cx="4911846" cy="2888160"/>
          </a:xfrm>
          <a:solidFill>
            <a:schemeClr val="accent4">
              <a:lumMod val="40000"/>
              <a:lumOff val="60000"/>
            </a:schemeClr>
          </a:solidFill>
        </p:spPr>
        <p:txBody>
          <a:bodyPr lIns="252000" tIns="180000" rIns="252000" bIns="180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3" name="Espace réservé du contenu 3">
            <a:extLst>
              <a:ext uri="{FF2B5EF4-FFF2-40B4-BE49-F238E27FC236}">
                <a16:creationId xmlns:a16="http://schemas.microsoft.com/office/drawing/2014/main" id="{52EC8B53-7948-45D0-BEDB-9D9DF14F28FC}"/>
              </a:ext>
            </a:extLst>
          </p:cNvPr>
          <p:cNvSpPr>
            <a:spLocks noGrp="1"/>
          </p:cNvSpPr>
          <p:nvPr>
            <p:ph sz="half" idx="2" hasCustomPrompt="1"/>
          </p:nvPr>
        </p:nvSpPr>
        <p:spPr>
          <a:xfrm>
            <a:off x="2509047" y="3589618"/>
            <a:ext cx="4911846" cy="2882880"/>
          </a:xfrm>
          <a:solidFill>
            <a:schemeClr val="accent4">
              <a:lumMod val="20000"/>
              <a:lumOff val="80000"/>
            </a:schemeClr>
          </a:solidFill>
        </p:spPr>
        <p:txBody>
          <a:bodyPr lIns="252000" tIns="180000" rIns="252000" bIns="180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14" name="Espace réservé du contenu 3">
            <a:extLst>
              <a:ext uri="{FF2B5EF4-FFF2-40B4-BE49-F238E27FC236}">
                <a16:creationId xmlns:a16="http://schemas.microsoft.com/office/drawing/2014/main" id="{B83ACF74-84F0-4F5E-99E6-11239CEC9772}"/>
              </a:ext>
            </a:extLst>
          </p:cNvPr>
          <p:cNvSpPr>
            <a:spLocks noGrp="1"/>
          </p:cNvSpPr>
          <p:nvPr>
            <p:ph sz="half" idx="20" hasCustomPrompt="1"/>
          </p:nvPr>
        </p:nvSpPr>
        <p:spPr>
          <a:xfrm>
            <a:off x="2509047" y="6471118"/>
            <a:ext cx="4911846" cy="2888160"/>
          </a:xfrm>
          <a:solidFill>
            <a:schemeClr val="accent4">
              <a:lumMod val="40000"/>
              <a:lumOff val="60000"/>
            </a:schemeClr>
          </a:solidFill>
        </p:spPr>
        <p:txBody>
          <a:bodyPr lIns="252000" tIns="180000" rIns="252000" bIns="180000"/>
          <a:lstStyle>
            <a:lvl1pPr>
              <a:spcBef>
                <a:spcPts val="510"/>
              </a:spcBef>
              <a:defRPr sz="1275"/>
            </a:lvl1pPr>
            <a:lvl2pPr>
              <a:spcBef>
                <a:spcPts val="255"/>
              </a:spcBef>
              <a:defRPr sz="1148"/>
            </a:lvl2pPr>
            <a:lvl3pPr>
              <a:spcBef>
                <a:spcPts val="127"/>
              </a:spcBef>
              <a:defRPr sz="1020"/>
            </a:lvl3pPr>
            <a:lvl4pPr>
              <a:spcBef>
                <a:spcPts val="64"/>
              </a:spcBef>
              <a:defRPr sz="893"/>
            </a:lvl4pPr>
            <a:lvl5pPr>
              <a:spcBef>
                <a:spcPts val="510"/>
              </a:spcBef>
              <a:defRPr sz="1148"/>
            </a:lvl5pPr>
            <a:lvl6pPr>
              <a:spcBef>
                <a:spcPts val="127"/>
              </a:spcBef>
              <a:defRPr sz="1020"/>
            </a:lvl6pPr>
            <a:lvl7pPr>
              <a:spcBef>
                <a:spcPts val="638"/>
              </a:spcBef>
              <a:defRPr sz="1275"/>
            </a:lvl7pPr>
            <a:lvl8pPr>
              <a:spcBef>
                <a:spcPts val="255"/>
              </a:spcBef>
              <a:defRPr sz="1148"/>
            </a:lvl8pPr>
            <a:lvl9pPr>
              <a:spcBef>
                <a:spcPts val="127"/>
              </a:spcBef>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a:t>
            </a:r>
          </a:p>
          <a:p>
            <a:pPr lvl="7"/>
            <a:r>
              <a:rPr lang="fr-CA" dirty="0"/>
              <a:t>Huitième niveau</a:t>
            </a:r>
          </a:p>
          <a:p>
            <a:pPr lvl="8"/>
            <a:r>
              <a:rPr lang="fr-CA" dirty="0"/>
              <a:t>Neuvième niveau</a:t>
            </a:r>
          </a:p>
        </p:txBody>
      </p:sp>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a:xfrm>
            <a:off x="351508" y="702838"/>
            <a:ext cx="2157539" cy="8656441"/>
          </a:xfrm>
          <a:solidFill>
            <a:schemeClr val="accent1"/>
          </a:solidFill>
        </p:spPr>
        <p:txBody>
          <a:bodyPr lIns="252000" tIns="180000" rIns="252000" bIns="180000" anchor="t" anchorCtr="0"/>
          <a:lstStyle>
            <a:lvl1pPr>
              <a:lnSpc>
                <a:spcPct val="120000"/>
              </a:lnSpc>
              <a:defRPr>
                <a:solidFill>
                  <a:schemeClr val="bg1"/>
                </a:solidFill>
              </a:defRPr>
            </a:lvl1pPr>
          </a:lstStyle>
          <a:p>
            <a:r>
              <a:rPr lang="fr-CA" dirty="0"/>
              <a:t>Cliquez pour ajouter une manchette</a:t>
            </a:r>
          </a:p>
        </p:txBody>
      </p:sp>
    </p:spTree>
    <p:extLst>
      <p:ext uri="{BB962C8B-B14F-4D97-AF65-F5344CB8AC3E}">
        <p14:creationId xmlns:p14="http://schemas.microsoft.com/office/powerpoint/2010/main" val="3581937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6 blocs avec statist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A8F77-D992-4E8B-BEE5-6FA244F0C4AD}"/>
              </a:ext>
            </a:extLst>
          </p:cNvPr>
          <p:cNvSpPr>
            <a:spLocks noGrp="1"/>
          </p:cNvSpPr>
          <p:nvPr>
            <p:ph type="title" hasCustomPrompt="1"/>
          </p:nvPr>
        </p:nvSpPr>
        <p:spPr>
          <a:xfrm>
            <a:off x="351508" y="591360"/>
            <a:ext cx="7069385" cy="1478400"/>
          </a:xfrm>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4156E464-25F0-433B-8692-B23BB61D513D}"/>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B1127C7D-C40E-4996-87CC-994CD4AEB8B0}"/>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BEAE542F-0BB2-4ECE-8063-7BE5DE937AA2}"/>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30" name="Rectangle 29">
            <a:extLst>
              <a:ext uri="{FF2B5EF4-FFF2-40B4-BE49-F238E27FC236}">
                <a16:creationId xmlns:a16="http://schemas.microsoft.com/office/drawing/2014/main" id="{3A34AEFA-5CED-4DE9-8E6E-DB7B98DE9A1B}"/>
              </a:ext>
            </a:extLst>
          </p:cNvPr>
          <p:cNvSpPr/>
          <p:nvPr/>
        </p:nvSpPr>
        <p:spPr>
          <a:xfrm>
            <a:off x="4194713" y="2414779"/>
            <a:ext cx="812919" cy="15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lnSpc>
                <a:spcPct val="90000"/>
              </a:lnSpc>
              <a:spcBef>
                <a:spcPts val="383"/>
              </a:spcBef>
            </a:pPr>
            <a:endParaRPr lang="fr-CA" sz="1020" b="1" noProof="0" dirty="0"/>
          </a:p>
        </p:txBody>
      </p:sp>
      <p:sp>
        <p:nvSpPr>
          <p:cNvPr id="31" name="Rectangle 30">
            <a:extLst>
              <a:ext uri="{FF2B5EF4-FFF2-40B4-BE49-F238E27FC236}">
                <a16:creationId xmlns:a16="http://schemas.microsoft.com/office/drawing/2014/main" id="{58ADBA70-BBAF-4F30-93FE-8EC7F228215C}"/>
              </a:ext>
            </a:extLst>
          </p:cNvPr>
          <p:cNvSpPr/>
          <p:nvPr/>
        </p:nvSpPr>
        <p:spPr>
          <a:xfrm>
            <a:off x="6544339" y="2454464"/>
            <a:ext cx="812919" cy="15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lnSpc>
                <a:spcPct val="90000"/>
              </a:lnSpc>
              <a:spcBef>
                <a:spcPts val="383"/>
              </a:spcBef>
            </a:pPr>
            <a:endParaRPr lang="fr-CA" sz="1020" b="1" noProof="0" dirty="0"/>
          </a:p>
        </p:txBody>
      </p:sp>
      <p:sp>
        <p:nvSpPr>
          <p:cNvPr id="32" name="Rectangle 31">
            <a:extLst>
              <a:ext uri="{FF2B5EF4-FFF2-40B4-BE49-F238E27FC236}">
                <a16:creationId xmlns:a16="http://schemas.microsoft.com/office/drawing/2014/main" id="{D05AF59B-4276-4B2A-AB0B-DE38F99A5394}"/>
              </a:ext>
            </a:extLst>
          </p:cNvPr>
          <p:cNvSpPr/>
          <p:nvPr/>
        </p:nvSpPr>
        <p:spPr>
          <a:xfrm>
            <a:off x="6573519" y="5963838"/>
            <a:ext cx="812919" cy="15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lnSpc>
                <a:spcPct val="90000"/>
              </a:lnSpc>
              <a:spcBef>
                <a:spcPts val="383"/>
              </a:spcBef>
            </a:pPr>
            <a:endParaRPr lang="fr-CA" sz="1020" b="1" noProof="0" dirty="0"/>
          </a:p>
        </p:txBody>
      </p:sp>
      <p:sp>
        <p:nvSpPr>
          <p:cNvPr id="33" name="Rectangle 32">
            <a:extLst>
              <a:ext uri="{FF2B5EF4-FFF2-40B4-BE49-F238E27FC236}">
                <a16:creationId xmlns:a16="http://schemas.microsoft.com/office/drawing/2014/main" id="{C215834B-3C41-4E74-AB14-329DAC0DA3B2}"/>
              </a:ext>
            </a:extLst>
          </p:cNvPr>
          <p:cNvSpPr/>
          <p:nvPr/>
        </p:nvSpPr>
        <p:spPr>
          <a:xfrm>
            <a:off x="4187610" y="5926993"/>
            <a:ext cx="812919" cy="15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lnSpc>
                <a:spcPct val="90000"/>
              </a:lnSpc>
              <a:spcBef>
                <a:spcPts val="383"/>
              </a:spcBef>
            </a:pPr>
            <a:endParaRPr lang="fr-CA" sz="1020" b="1" noProof="0" dirty="0"/>
          </a:p>
        </p:txBody>
      </p:sp>
      <p:sp>
        <p:nvSpPr>
          <p:cNvPr id="34" name="Rectangle 33">
            <a:extLst>
              <a:ext uri="{FF2B5EF4-FFF2-40B4-BE49-F238E27FC236}">
                <a16:creationId xmlns:a16="http://schemas.microsoft.com/office/drawing/2014/main" id="{216CA93E-2375-4BD9-A598-F8EE1A358DE3}"/>
              </a:ext>
            </a:extLst>
          </p:cNvPr>
          <p:cNvSpPr/>
          <p:nvPr/>
        </p:nvSpPr>
        <p:spPr>
          <a:xfrm>
            <a:off x="1788992" y="5932339"/>
            <a:ext cx="812919" cy="15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lnSpc>
                <a:spcPct val="90000"/>
              </a:lnSpc>
              <a:spcBef>
                <a:spcPts val="383"/>
              </a:spcBef>
            </a:pPr>
            <a:endParaRPr lang="fr-CA" sz="1020" b="1" noProof="0" dirty="0"/>
          </a:p>
        </p:txBody>
      </p:sp>
      <p:sp>
        <p:nvSpPr>
          <p:cNvPr id="35" name="Rectangle 34">
            <a:extLst>
              <a:ext uri="{FF2B5EF4-FFF2-40B4-BE49-F238E27FC236}">
                <a16:creationId xmlns:a16="http://schemas.microsoft.com/office/drawing/2014/main" id="{81F63F62-9A96-444A-8D9D-03AF0BC73590}"/>
              </a:ext>
            </a:extLst>
          </p:cNvPr>
          <p:cNvSpPr/>
          <p:nvPr/>
        </p:nvSpPr>
        <p:spPr>
          <a:xfrm>
            <a:off x="1830029" y="2399818"/>
            <a:ext cx="812919" cy="1564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8293" tIns="29146" rIns="58293" bIns="29146" numCol="1" spcCol="0" rtlCol="0" fromWordArt="0" anchor="ctr" anchorCtr="0" forceAA="0" compatLnSpc="1">
            <a:prstTxWarp prst="textNoShape">
              <a:avLst/>
            </a:prstTxWarp>
            <a:noAutofit/>
          </a:bodyPr>
          <a:lstStyle/>
          <a:p>
            <a:pPr algn="ctr">
              <a:lnSpc>
                <a:spcPct val="90000"/>
              </a:lnSpc>
              <a:spcBef>
                <a:spcPts val="383"/>
              </a:spcBef>
            </a:pPr>
            <a:endParaRPr lang="fr-CA" sz="1020" b="1" noProof="0" dirty="0"/>
          </a:p>
        </p:txBody>
      </p:sp>
      <p:sp>
        <p:nvSpPr>
          <p:cNvPr id="36" name="Espace réservé du contenu 64">
            <a:extLst>
              <a:ext uri="{FF2B5EF4-FFF2-40B4-BE49-F238E27FC236}">
                <a16:creationId xmlns:a16="http://schemas.microsoft.com/office/drawing/2014/main" id="{69AF7B25-C72B-4DFC-8277-28D64415388D}"/>
              </a:ext>
            </a:extLst>
          </p:cNvPr>
          <p:cNvSpPr>
            <a:spLocks noGrp="1"/>
          </p:cNvSpPr>
          <p:nvPr>
            <p:ph sz="half" idx="35" hasCustomPrompt="1"/>
          </p:nvPr>
        </p:nvSpPr>
        <p:spPr>
          <a:xfrm>
            <a:off x="351508" y="6784448"/>
            <a:ext cx="2291440" cy="2257998"/>
          </a:xfrm>
          <a:custGeom>
            <a:avLst/>
            <a:gdLst>
              <a:gd name="connsiteX0" fmla="*/ 0 w 3594416"/>
              <a:gd name="connsiteY0" fmla="*/ 0 h 1539544"/>
              <a:gd name="connsiteX1" fmla="*/ 2552148 w 3594416"/>
              <a:gd name="connsiteY1" fmla="*/ 0 h 1539544"/>
              <a:gd name="connsiteX2" fmla="*/ 2575707 w 3594416"/>
              <a:gd name="connsiteY2" fmla="*/ 75897 h 1539544"/>
              <a:gd name="connsiteX3" fmla="*/ 2990344 w 3594416"/>
              <a:gd name="connsiteY3" fmla="*/ 350737 h 1539544"/>
              <a:gd name="connsiteX4" fmla="*/ 3404981 w 3594416"/>
              <a:gd name="connsiteY4" fmla="*/ 75897 h 1539544"/>
              <a:gd name="connsiteX5" fmla="*/ 3428541 w 3594416"/>
              <a:gd name="connsiteY5" fmla="*/ 0 h 1539544"/>
              <a:gd name="connsiteX6" fmla="*/ 3594416 w 3594416"/>
              <a:gd name="connsiteY6" fmla="*/ 0 h 1539544"/>
              <a:gd name="connsiteX7" fmla="*/ 3594416 w 3594416"/>
              <a:gd name="connsiteY7" fmla="*/ 1539544 h 1539544"/>
              <a:gd name="connsiteX8" fmla="*/ 0 w 3594416"/>
              <a:gd name="connsiteY8" fmla="*/ 1539544 h 15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416" h="1539544">
                <a:moveTo>
                  <a:pt x="0" y="0"/>
                </a:moveTo>
                <a:lnTo>
                  <a:pt x="2552148" y="0"/>
                </a:lnTo>
                <a:lnTo>
                  <a:pt x="2575707" y="75897"/>
                </a:lnTo>
                <a:cubicBezTo>
                  <a:pt x="2644021" y="237409"/>
                  <a:pt x="2803948" y="350737"/>
                  <a:pt x="2990344" y="350737"/>
                </a:cubicBezTo>
                <a:cubicBezTo>
                  <a:pt x="3176740" y="350737"/>
                  <a:pt x="3336667" y="237409"/>
                  <a:pt x="3404981" y="75897"/>
                </a:cubicBezTo>
                <a:lnTo>
                  <a:pt x="3428541" y="0"/>
                </a:lnTo>
                <a:lnTo>
                  <a:pt x="3594416" y="0"/>
                </a:lnTo>
                <a:lnTo>
                  <a:pt x="3594416" y="1539544"/>
                </a:lnTo>
                <a:lnTo>
                  <a:pt x="0" y="1539544"/>
                </a:lnTo>
                <a:close/>
              </a:path>
            </a:pathLst>
          </a:custGeom>
          <a:solidFill>
            <a:schemeClr val="bg2"/>
          </a:solidFill>
        </p:spPr>
        <p:txBody>
          <a:bodyPr wrap="square" lIns="144000" tIns="360000" rIns="144000" bIns="72000">
            <a:noAutofit/>
          </a:bodyPr>
          <a:lstStyle>
            <a:lvl1pPr marL="57375" indent="-57375">
              <a:spcBef>
                <a:spcPts val="510"/>
              </a:spcBef>
              <a:buSzPct val="25000"/>
              <a:buFont typeface="Arial" panose="020B0604020202020204" pitchFamily="34" charset="0"/>
              <a:buChar char=" "/>
              <a:defRPr sz="1148"/>
            </a:lvl1pPr>
            <a:lvl2pPr>
              <a:spcBef>
                <a:spcPts val="255"/>
              </a:spcBef>
              <a:defRPr sz="1020"/>
            </a:lvl2pPr>
            <a:lvl3pPr>
              <a:defRPr sz="893"/>
            </a:lvl3pPr>
            <a:lvl4pPr>
              <a:defRPr sz="765"/>
            </a:lvl4pPr>
            <a:lvl5pPr>
              <a:defRPr sz="701"/>
            </a:lvl5pPr>
          </a:lstStyle>
          <a:p>
            <a:pPr lvl="0"/>
            <a:r>
              <a:rPr lang="fr-CA" noProof="0" dirty="0"/>
              <a:t>Cliquez pour modifier le texte</a:t>
            </a:r>
          </a:p>
          <a:p>
            <a:pPr lvl="1"/>
            <a:r>
              <a:rPr lang="fr-CA" noProof="0" dirty="0"/>
              <a:t>Deuxième niveau</a:t>
            </a:r>
          </a:p>
        </p:txBody>
      </p:sp>
      <p:sp>
        <p:nvSpPr>
          <p:cNvPr id="37" name="Espace réservé du contenu 65">
            <a:extLst>
              <a:ext uri="{FF2B5EF4-FFF2-40B4-BE49-F238E27FC236}">
                <a16:creationId xmlns:a16="http://schemas.microsoft.com/office/drawing/2014/main" id="{31499ECD-4F08-4321-BA1B-FFF35F5A61CE}"/>
              </a:ext>
            </a:extLst>
          </p:cNvPr>
          <p:cNvSpPr>
            <a:spLocks noGrp="1"/>
          </p:cNvSpPr>
          <p:nvPr>
            <p:ph sz="quarter" idx="36" hasCustomPrompt="1"/>
          </p:nvPr>
        </p:nvSpPr>
        <p:spPr>
          <a:xfrm>
            <a:off x="2740480" y="6784448"/>
            <a:ext cx="2291440" cy="2257998"/>
          </a:xfrm>
          <a:custGeom>
            <a:avLst/>
            <a:gdLst>
              <a:gd name="connsiteX0" fmla="*/ 0 w 3594416"/>
              <a:gd name="connsiteY0" fmla="*/ 0 h 1539544"/>
              <a:gd name="connsiteX1" fmla="*/ 2544675 w 3594416"/>
              <a:gd name="connsiteY1" fmla="*/ 0 h 1539544"/>
              <a:gd name="connsiteX2" fmla="*/ 2568234 w 3594416"/>
              <a:gd name="connsiteY2" fmla="*/ 75897 h 1539544"/>
              <a:gd name="connsiteX3" fmla="*/ 2982871 w 3594416"/>
              <a:gd name="connsiteY3" fmla="*/ 350737 h 1539544"/>
              <a:gd name="connsiteX4" fmla="*/ 3397508 w 3594416"/>
              <a:gd name="connsiteY4" fmla="*/ 75897 h 1539544"/>
              <a:gd name="connsiteX5" fmla="*/ 3421068 w 3594416"/>
              <a:gd name="connsiteY5" fmla="*/ 0 h 1539544"/>
              <a:gd name="connsiteX6" fmla="*/ 3594416 w 3594416"/>
              <a:gd name="connsiteY6" fmla="*/ 0 h 1539544"/>
              <a:gd name="connsiteX7" fmla="*/ 3594416 w 3594416"/>
              <a:gd name="connsiteY7" fmla="*/ 1539544 h 1539544"/>
              <a:gd name="connsiteX8" fmla="*/ 0 w 3594416"/>
              <a:gd name="connsiteY8" fmla="*/ 1539544 h 15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416" h="1539544">
                <a:moveTo>
                  <a:pt x="0" y="0"/>
                </a:moveTo>
                <a:lnTo>
                  <a:pt x="2544675" y="0"/>
                </a:lnTo>
                <a:lnTo>
                  <a:pt x="2568234" y="75897"/>
                </a:lnTo>
                <a:cubicBezTo>
                  <a:pt x="2636548" y="237409"/>
                  <a:pt x="2796475" y="350737"/>
                  <a:pt x="2982871" y="350737"/>
                </a:cubicBezTo>
                <a:cubicBezTo>
                  <a:pt x="3169267" y="350737"/>
                  <a:pt x="3329194" y="237409"/>
                  <a:pt x="3397508" y="75897"/>
                </a:cubicBezTo>
                <a:lnTo>
                  <a:pt x="3421068" y="0"/>
                </a:lnTo>
                <a:lnTo>
                  <a:pt x="3594416" y="0"/>
                </a:lnTo>
                <a:lnTo>
                  <a:pt x="3594416" y="1539544"/>
                </a:lnTo>
                <a:lnTo>
                  <a:pt x="0" y="1539544"/>
                </a:lnTo>
                <a:close/>
              </a:path>
            </a:pathLst>
          </a:custGeom>
          <a:solidFill>
            <a:schemeClr val="bg2"/>
          </a:solidFill>
        </p:spPr>
        <p:txBody>
          <a:bodyPr wrap="square" lIns="144000" tIns="360000" rIns="144000" bIns="72000">
            <a:noAutofit/>
          </a:bodyPr>
          <a:lstStyle>
            <a:lvl1pPr marL="57375" indent="-57375">
              <a:spcBef>
                <a:spcPts val="510"/>
              </a:spcBef>
              <a:buFont typeface="Arial" panose="020B0604020202020204" pitchFamily="34" charset="0"/>
              <a:buChar char=" "/>
              <a:defRPr lang="en-CA" sz="1148" kern="1200" noProof="0" dirty="0" smtClean="0">
                <a:solidFill>
                  <a:schemeClr val="tx1"/>
                </a:solidFill>
                <a:latin typeface="+mn-lt"/>
                <a:ea typeface="+mn-ea"/>
                <a:cs typeface="+mn-cs"/>
              </a:defRPr>
            </a:lvl1pPr>
            <a:lvl2pPr>
              <a:spcBef>
                <a:spcPts val="255"/>
              </a:spcBef>
              <a:defRPr sz="1020"/>
            </a:lvl2pPr>
            <a:lvl3pPr>
              <a:defRPr sz="893"/>
            </a:lvl3pPr>
            <a:lvl4pPr>
              <a:defRPr sz="765"/>
            </a:lvl4pPr>
            <a:lvl5pPr>
              <a:defRPr sz="701"/>
            </a:lvl5pPr>
          </a:lstStyle>
          <a:p>
            <a:pPr lvl="0"/>
            <a:r>
              <a:rPr lang="fr-CA" noProof="0" dirty="0"/>
              <a:t>Cliquez pour modifier le texte</a:t>
            </a:r>
          </a:p>
          <a:p>
            <a:pPr lvl="1"/>
            <a:r>
              <a:rPr lang="fr-CA" noProof="0" dirty="0"/>
              <a:t>Deuxième niveau</a:t>
            </a:r>
          </a:p>
        </p:txBody>
      </p:sp>
      <p:sp>
        <p:nvSpPr>
          <p:cNvPr id="38" name="Espace réservé du contenu 66">
            <a:extLst>
              <a:ext uri="{FF2B5EF4-FFF2-40B4-BE49-F238E27FC236}">
                <a16:creationId xmlns:a16="http://schemas.microsoft.com/office/drawing/2014/main" id="{F327B344-28EA-4FC8-8BC5-19BCA6B4165C}"/>
              </a:ext>
            </a:extLst>
          </p:cNvPr>
          <p:cNvSpPr>
            <a:spLocks noGrp="1"/>
          </p:cNvSpPr>
          <p:nvPr>
            <p:ph sz="quarter" idx="37" hasCustomPrompt="1"/>
          </p:nvPr>
        </p:nvSpPr>
        <p:spPr>
          <a:xfrm>
            <a:off x="5129453" y="6784448"/>
            <a:ext cx="2291440" cy="2257998"/>
          </a:xfrm>
          <a:custGeom>
            <a:avLst/>
            <a:gdLst>
              <a:gd name="connsiteX0" fmla="*/ 0 w 3594416"/>
              <a:gd name="connsiteY0" fmla="*/ 0 h 1539544"/>
              <a:gd name="connsiteX1" fmla="*/ 2537200 w 3594416"/>
              <a:gd name="connsiteY1" fmla="*/ 0 h 1539544"/>
              <a:gd name="connsiteX2" fmla="*/ 2560760 w 3594416"/>
              <a:gd name="connsiteY2" fmla="*/ 75897 h 1539544"/>
              <a:gd name="connsiteX3" fmla="*/ 2975397 w 3594416"/>
              <a:gd name="connsiteY3" fmla="*/ 350737 h 1539544"/>
              <a:gd name="connsiteX4" fmla="*/ 3390034 w 3594416"/>
              <a:gd name="connsiteY4" fmla="*/ 75897 h 1539544"/>
              <a:gd name="connsiteX5" fmla="*/ 3413594 w 3594416"/>
              <a:gd name="connsiteY5" fmla="*/ 0 h 1539544"/>
              <a:gd name="connsiteX6" fmla="*/ 3594416 w 3594416"/>
              <a:gd name="connsiteY6" fmla="*/ 0 h 1539544"/>
              <a:gd name="connsiteX7" fmla="*/ 3594416 w 3594416"/>
              <a:gd name="connsiteY7" fmla="*/ 1539544 h 1539544"/>
              <a:gd name="connsiteX8" fmla="*/ 0 w 3594416"/>
              <a:gd name="connsiteY8" fmla="*/ 1539544 h 15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416" h="1539544">
                <a:moveTo>
                  <a:pt x="0" y="0"/>
                </a:moveTo>
                <a:lnTo>
                  <a:pt x="2537200" y="0"/>
                </a:lnTo>
                <a:lnTo>
                  <a:pt x="2560760" y="75897"/>
                </a:lnTo>
                <a:cubicBezTo>
                  <a:pt x="2629074" y="237409"/>
                  <a:pt x="2789001" y="350737"/>
                  <a:pt x="2975397" y="350737"/>
                </a:cubicBezTo>
                <a:cubicBezTo>
                  <a:pt x="3161793" y="350737"/>
                  <a:pt x="3321720" y="237409"/>
                  <a:pt x="3390034" y="75897"/>
                </a:cubicBezTo>
                <a:lnTo>
                  <a:pt x="3413594" y="0"/>
                </a:lnTo>
                <a:lnTo>
                  <a:pt x="3594416" y="0"/>
                </a:lnTo>
                <a:lnTo>
                  <a:pt x="3594416" y="1539544"/>
                </a:lnTo>
                <a:lnTo>
                  <a:pt x="0" y="1539544"/>
                </a:lnTo>
                <a:close/>
              </a:path>
            </a:pathLst>
          </a:custGeom>
          <a:solidFill>
            <a:schemeClr val="bg2"/>
          </a:solidFill>
        </p:spPr>
        <p:txBody>
          <a:bodyPr wrap="square" lIns="144000" tIns="360000" rIns="144000" bIns="72000">
            <a:noAutofit/>
          </a:bodyPr>
          <a:lstStyle>
            <a:lvl1pPr marL="57375" indent="-57375">
              <a:spcBef>
                <a:spcPts val="510"/>
              </a:spcBef>
              <a:buSzPct val="25000"/>
              <a:buFont typeface="Arial" panose="020B0604020202020204" pitchFamily="34" charset="0"/>
              <a:buChar char=" "/>
              <a:defRPr sz="1148"/>
            </a:lvl1pPr>
            <a:lvl2pPr>
              <a:spcBef>
                <a:spcPts val="255"/>
              </a:spcBef>
              <a:defRPr sz="1020"/>
            </a:lvl2pPr>
            <a:lvl3pPr>
              <a:defRPr sz="893"/>
            </a:lvl3pPr>
            <a:lvl4pPr>
              <a:defRPr sz="765"/>
            </a:lvl4pPr>
            <a:lvl5pPr>
              <a:defRPr sz="701"/>
            </a:lvl5pPr>
          </a:lstStyle>
          <a:p>
            <a:pPr lvl="0"/>
            <a:r>
              <a:rPr lang="fr-CA" noProof="0" dirty="0"/>
              <a:t>Cliquez pour modifier le texte</a:t>
            </a:r>
          </a:p>
          <a:p>
            <a:pPr lvl="1"/>
            <a:r>
              <a:rPr lang="fr-CA" noProof="0" dirty="0"/>
              <a:t>Deuxième niveau</a:t>
            </a:r>
          </a:p>
        </p:txBody>
      </p:sp>
      <p:sp>
        <p:nvSpPr>
          <p:cNvPr id="39" name="Espace réservé du texte 67">
            <a:extLst>
              <a:ext uri="{FF2B5EF4-FFF2-40B4-BE49-F238E27FC236}">
                <a16:creationId xmlns:a16="http://schemas.microsoft.com/office/drawing/2014/main" id="{D6038C70-F284-4AF9-9142-1C10EF2936D2}"/>
              </a:ext>
            </a:extLst>
          </p:cNvPr>
          <p:cNvSpPr>
            <a:spLocks noGrp="1"/>
          </p:cNvSpPr>
          <p:nvPr>
            <p:ph type="body" idx="38" hasCustomPrompt="1"/>
          </p:nvPr>
        </p:nvSpPr>
        <p:spPr>
          <a:xfrm>
            <a:off x="351508" y="5853326"/>
            <a:ext cx="2291440" cy="931122"/>
          </a:xfrm>
          <a:custGeom>
            <a:avLst/>
            <a:gdLst>
              <a:gd name="connsiteX0" fmla="*/ 0 w 3594416"/>
              <a:gd name="connsiteY0" fmla="*/ 0 h 634856"/>
              <a:gd name="connsiteX1" fmla="*/ 3594416 w 3594416"/>
              <a:gd name="connsiteY1" fmla="*/ 0 h 634856"/>
              <a:gd name="connsiteX2" fmla="*/ 3594416 w 3594416"/>
              <a:gd name="connsiteY2" fmla="*/ 634856 h 634856"/>
              <a:gd name="connsiteX3" fmla="*/ 3428791 w 3594416"/>
              <a:gd name="connsiteY3" fmla="*/ 634856 h 634856"/>
              <a:gd name="connsiteX4" fmla="*/ 3431202 w 3594416"/>
              <a:gd name="connsiteY4" fmla="*/ 627089 h 634856"/>
              <a:gd name="connsiteX5" fmla="*/ 3440344 w 3594416"/>
              <a:gd name="connsiteY5" fmla="*/ 536398 h 634856"/>
              <a:gd name="connsiteX6" fmla="*/ 2990344 w 3594416"/>
              <a:gd name="connsiteY6" fmla="*/ 86398 h 634856"/>
              <a:gd name="connsiteX7" fmla="*/ 2540344 w 3594416"/>
              <a:gd name="connsiteY7" fmla="*/ 536398 h 634856"/>
              <a:gd name="connsiteX8" fmla="*/ 2549487 w 3594416"/>
              <a:gd name="connsiteY8" fmla="*/ 627089 h 634856"/>
              <a:gd name="connsiteX9" fmla="*/ 2551898 w 3594416"/>
              <a:gd name="connsiteY9" fmla="*/ 634856 h 634856"/>
              <a:gd name="connsiteX10" fmla="*/ 0 w 3594416"/>
              <a:gd name="connsiteY10" fmla="*/ 634856 h 6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16" h="634856">
                <a:moveTo>
                  <a:pt x="0" y="0"/>
                </a:moveTo>
                <a:lnTo>
                  <a:pt x="3594416" y="0"/>
                </a:lnTo>
                <a:lnTo>
                  <a:pt x="3594416" y="634856"/>
                </a:lnTo>
                <a:lnTo>
                  <a:pt x="3428791" y="634856"/>
                </a:lnTo>
                <a:lnTo>
                  <a:pt x="3431202" y="627089"/>
                </a:lnTo>
                <a:cubicBezTo>
                  <a:pt x="3437196" y="597795"/>
                  <a:pt x="3440344" y="567464"/>
                  <a:pt x="3440344" y="536398"/>
                </a:cubicBezTo>
                <a:cubicBezTo>
                  <a:pt x="3440344" y="287870"/>
                  <a:pt x="3238872" y="86398"/>
                  <a:pt x="2990344" y="86398"/>
                </a:cubicBezTo>
                <a:cubicBezTo>
                  <a:pt x="2741816" y="86398"/>
                  <a:pt x="2540344" y="287870"/>
                  <a:pt x="2540344" y="536398"/>
                </a:cubicBezTo>
                <a:cubicBezTo>
                  <a:pt x="2540344" y="567464"/>
                  <a:pt x="2543492" y="597795"/>
                  <a:pt x="2549487" y="627089"/>
                </a:cubicBezTo>
                <a:lnTo>
                  <a:pt x="2551898" y="634856"/>
                </a:lnTo>
                <a:lnTo>
                  <a:pt x="0" y="634856"/>
                </a:lnTo>
                <a:close/>
              </a:path>
            </a:pathLst>
          </a:custGeom>
          <a:solidFill>
            <a:schemeClr val="accent1"/>
          </a:solidFill>
        </p:spPr>
        <p:txBody>
          <a:bodyPr wrap="square" lIns="234000" tIns="0" rIns="234000" bIns="0" anchor="ctr" anchorCtr="0">
            <a:noAutofit/>
          </a:bodyPr>
          <a:lstStyle>
            <a:lvl1pPr marL="0" indent="0">
              <a:lnSpc>
                <a:spcPct val="100000"/>
              </a:lnSpc>
              <a:spcBef>
                <a:spcPts val="0"/>
              </a:spcBef>
              <a:buNone/>
              <a:defRPr sz="2040" b="1">
                <a:solidFill>
                  <a:schemeClr val="bg1"/>
                </a:solidFill>
                <a:latin typeface="+mj-lt"/>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noProof="0" dirty="0"/>
              <a:t>X %</a:t>
            </a:r>
          </a:p>
        </p:txBody>
      </p:sp>
      <p:sp>
        <p:nvSpPr>
          <p:cNvPr id="40" name="Espace réservé du texte 68">
            <a:extLst>
              <a:ext uri="{FF2B5EF4-FFF2-40B4-BE49-F238E27FC236}">
                <a16:creationId xmlns:a16="http://schemas.microsoft.com/office/drawing/2014/main" id="{38B00D31-148B-45DD-888F-D1FACA0921B4}"/>
              </a:ext>
            </a:extLst>
          </p:cNvPr>
          <p:cNvSpPr>
            <a:spLocks noGrp="1"/>
          </p:cNvSpPr>
          <p:nvPr>
            <p:ph type="body" sz="quarter" idx="39" hasCustomPrompt="1"/>
          </p:nvPr>
        </p:nvSpPr>
        <p:spPr>
          <a:xfrm>
            <a:off x="2740480" y="5853326"/>
            <a:ext cx="2291440" cy="931122"/>
          </a:xfrm>
          <a:custGeom>
            <a:avLst/>
            <a:gdLst>
              <a:gd name="connsiteX0" fmla="*/ 0 w 3594416"/>
              <a:gd name="connsiteY0" fmla="*/ 0 h 634856"/>
              <a:gd name="connsiteX1" fmla="*/ 3594416 w 3594416"/>
              <a:gd name="connsiteY1" fmla="*/ 0 h 634856"/>
              <a:gd name="connsiteX2" fmla="*/ 3594416 w 3594416"/>
              <a:gd name="connsiteY2" fmla="*/ 634856 h 634856"/>
              <a:gd name="connsiteX3" fmla="*/ 3421318 w 3594416"/>
              <a:gd name="connsiteY3" fmla="*/ 634856 h 634856"/>
              <a:gd name="connsiteX4" fmla="*/ 3423729 w 3594416"/>
              <a:gd name="connsiteY4" fmla="*/ 627089 h 634856"/>
              <a:gd name="connsiteX5" fmla="*/ 3432871 w 3594416"/>
              <a:gd name="connsiteY5" fmla="*/ 536398 h 634856"/>
              <a:gd name="connsiteX6" fmla="*/ 2982871 w 3594416"/>
              <a:gd name="connsiteY6" fmla="*/ 86398 h 634856"/>
              <a:gd name="connsiteX7" fmla="*/ 2532871 w 3594416"/>
              <a:gd name="connsiteY7" fmla="*/ 536398 h 634856"/>
              <a:gd name="connsiteX8" fmla="*/ 2542014 w 3594416"/>
              <a:gd name="connsiteY8" fmla="*/ 627089 h 634856"/>
              <a:gd name="connsiteX9" fmla="*/ 2544425 w 3594416"/>
              <a:gd name="connsiteY9" fmla="*/ 634856 h 634856"/>
              <a:gd name="connsiteX10" fmla="*/ 0 w 3594416"/>
              <a:gd name="connsiteY10" fmla="*/ 634856 h 6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16" h="634856">
                <a:moveTo>
                  <a:pt x="0" y="0"/>
                </a:moveTo>
                <a:lnTo>
                  <a:pt x="3594416" y="0"/>
                </a:lnTo>
                <a:lnTo>
                  <a:pt x="3594416" y="634856"/>
                </a:lnTo>
                <a:lnTo>
                  <a:pt x="3421318" y="634856"/>
                </a:lnTo>
                <a:lnTo>
                  <a:pt x="3423729" y="627089"/>
                </a:lnTo>
                <a:cubicBezTo>
                  <a:pt x="3429723" y="597795"/>
                  <a:pt x="3432871" y="567464"/>
                  <a:pt x="3432871" y="536398"/>
                </a:cubicBezTo>
                <a:cubicBezTo>
                  <a:pt x="3432871" y="287870"/>
                  <a:pt x="3231399" y="86398"/>
                  <a:pt x="2982871" y="86398"/>
                </a:cubicBezTo>
                <a:cubicBezTo>
                  <a:pt x="2734343" y="86398"/>
                  <a:pt x="2532871" y="287870"/>
                  <a:pt x="2532871" y="536398"/>
                </a:cubicBezTo>
                <a:cubicBezTo>
                  <a:pt x="2532871" y="567464"/>
                  <a:pt x="2536019" y="597795"/>
                  <a:pt x="2542014" y="627089"/>
                </a:cubicBezTo>
                <a:lnTo>
                  <a:pt x="2544425" y="634856"/>
                </a:lnTo>
                <a:lnTo>
                  <a:pt x="0" y="634856"/>
                </a:lnTo>
                <a:close/>
              </a:path>
            </a:pathLst>
          </a:custGeom>
          <a:solidFill>
            <a:schemeClr val="accent3"/>
          </a:solidFill>
        </p:spPr>
        <p:txBody>
          <a:bodyPr wrap="square" lIns="234000" tIns="0" rIns="234000" bIns="0" anchor="ctr" anchorCtr="0">
            <a:noAutofit/>
          </a:bodyPr>
          <a:lstStyle>
            <a:lvl1pPr marL="0" indent="0">
              <a:lnSpc>
                <a:spcPct val="100000"/>
              </a:lnSpc>
              <a:spcBef>
                <a:spcPts val="0"/>
              </a:spcBef>
              <a:buNone/>
              <a:defRPr sz="2040" b="1">
                <a:solidFill>
                  <a:schemeClr val="bg1"/>
                </a:solidFill>
                <a:latin typeface="+mj-lt"/>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noProof="0" dirty="0"/>
              <a:t>X %</a:t>
            </a:r>
          </a:p>
        </p:txBody>
      </p:sp>
      <p:sp>
        <p:nvSpPr>
          <p:cNvPr id="41" name="Espace réservé du texte 69">
            <a:extLst>
              <a:ext uri="{FF2B5EF4-FFF2-40B4-BE49-F238E27FC236}">
                <a16:creationId xmlns:a16="http://schemas.microsoft.com/office/drawing/2014/main" id="{583FD332-2B64-4C83-8DB6-42862245A269}"/>
              </a:ext>
            </a:extLst>
          </p:cNvPr>
          <p:cNvSpPr>
            <a:spLocks noGrp="1"/>
          </p:cNvSpPr>
          <p:nvPr>
            <p:ph type="body" sz="quarter" idx="40" hasCustomPrompt="1"/>
          </p:nvPr>
        </p:nvSpPr>
        <p:spPr>
          <a:xfrm>
            <a:off x="5129453" y="5853326"/>
            <a:ext cx="2291440" cy="931122"/>
          </a:xfrm>
          <a:custGeom>
            <a:avLst/>
            <a:gdLst>
              <a:gd name="connsiteX0" fmla="*/ 0 w 3594416"/>
              <a:gd name="connsiteY0" fmla="*/ 0 h 634856"/>
              <a:gd name="connsiteX1" fmla="*/ 3594416 w 3594416"/>
              <a:gd name="connsiteY1" fmla="*/ 0 h 634856"/>
              <a:gd name="connsiteX2" fmla="*/ 3594416 w 3594416"/>
              <a:gd name="connsiteY2" fmla="*/ 634856 h 634856"/>
              <a:gd name="connsiteX3" fmla="*/ 3413843 w 3594416"/>
              <a:gd name="connsiteY3" fmla="*/ 634856 h 634856"/>
              <a:gd name="connsiteX4" fmla="*/ 3416255 w 3594416"/>
              <a:gd name="connsiteY4" fmla="*/ 627089 h 634856"/>
              <a:gd name="connsiteX5" fmla="*/ 3425397 w 3594416"/>
              <a:gd name="connsiteY5" fmla="*/ 536398 h 634856"/>
              <a:gd name="connsiteX6" fmla="*/ 2975397 w 3594416"/>
              <a:gd name="connsiteY6" fmla="*/ 86398 h 634856"/>
              <a:gd name="connsiteX7" fmla="*/ 2525397 w 3594416"/>
              <a:gd name="connsiteY7" fmla="*/ 536398 h 634856"/>
              <a:gd name="connsiteX8" fmla="*/ 2534539 w 3594416"/>
              <a:gd name="connsiteY8" fmla="*/ 627089 h 634856"/>
              <a:gd name="connsiteX9" fmla="*/ 2536951 w 3594416"/>
              <a:gd name="connsiteY9" fmla="*/ 634856 h 634856"/>
              <a:gd name="connsiteX10" fmla="*/ 0 w 3594416"/>
              <a:gd name="connsiteY10" fmla="*/ 634856 h 6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16" h="634856">
                <a:moveTo>
                  <a:pt x="0" y="0"/>
                </a:moveTo>
                <a:lnTo>
                  <a:pt x="3594416" y="0"/>
                </a:lnTo>
                <a:lnTo>
                  <a:pt x="3594416" y="634856"/>
                </a:lnTo>
                <a:lnTo>
                  <a:pt x="3413843" y="634856"/>
                </a:lnTo>
                <a:lnTo>
                  <a:pt x="3416255" y="627089"/>
                </a:lnTo>
                <a:cubicBezTo>
                  <a:pt x="3422249" y="597795"/>
                  <a:pt x="3425397" y="567464"/>
                  <a:pt x="3425397" y="536398"/>
                </a:cubicBezTo>
                <a:cubicBezTo>
                  <a:pt x="3425397" y="287870"/>
                  <a:pt x="3223925" y="86398"/>
                  <a:pt x="2975397" y="86398"/>
                </a:cubicBezTo>
                <a:cubicBezTo>
                  <a:pt x="2726869" y="86398"/>
                  <a:pt x="2525397" y="287870"/>
                  <a:pt x="2525397" y="536398"/>
                </a:cubicBezTo>
                <a:cubicBezTo>
                  <a:pt x="2525397" y="567464"/>
                  <a:pt x="2528545" y="597795"/>
                  <a:pt x="2534539" y="627089"/>
                </a:cubicBezTo>
                <a:lnTo>
                  <a:pt x="2536951" y="634856"/>
                </a:lnTo>
                <a:lnTo>
                  <a:pt x="0" y="634856"/>
                </a:lnTo>
                <a:close/>
              </a:path>
            </a:pathLst>
          </a:custGeom>
          <a:solidFill>
            <a:schemeClr val="accent5"/>
          </a:solidFill>
        </p:spPr>
        <p:txBody>
          <a:bodyPr wrap="square" lIns="234000" tIns="0" rIns="234000" bIns="0" anchor="ctr" anchorCtr="0">
            <a:noAutofit/>
          </a:bodyPr>
          <a:lstStyle>
            <a:lvl1pPr marL="0" indent="0">
              <a:lnSpc>
                <a:spcPct val="100000"/>
              </a:lnSpc>
              <a:spcBef>
                <a:spcPts val="0"/>
              </a:spcBef>
              <a:buNone/>
              <a:defRPr sz="2040" b="1">
                <a:solidFill>
                  <a:schemeClr val="bg1"/>
                </a:solidFill>
                <a:latin typeface="+mj-lt"/>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noProof="0" dirty="0"/>
              <a:t>X %</a:t>
            </a:r>
          </a:p>
        </p:txBody>
      </p:sp>
      <p:sp>
        <p:nvSpPr>
          <p:cNvPr id="42" name="Espace réservé pour une image  9">
            <a:extLst>
              <a:ext uri="{FF2B5EF4-FFF2-40B4-BE49-F238E27FC236}">
                <a16:creationId xmlns:a16="http://schemas.microsoft.com/office/drawing/2014/main" id="{44EF7399-105D-41F5-A6EB-9D9D816BF011}"/>
              </a:ext>
            </a:extLst>
          </p:cNvPr>
          <p:cNvSpPr>
            <a:spLocks noGrp="1"/>
          </p:cNvSpPr>
          <p:nvPr>
            <p:ph type="pic" sz="quarter" idx="41" hasCustomPrompt="1"/>
          </p:nvPr>
        </p:nvSpPr>
        <p:spPr>
          <a:xfrm>
            <a:off x="2024983" y="6119171"/>
            <a:ext cx="452804" cy="1041744"/>
          </a:xfrm>
          <a:prstGeom prst="ellipse">
            <a:avLst/>
          </a:prstGeom>
          <a:solidFill>
            <a:schemeClr val="bg1"/>
          </a:solidFill>
          <a:ln>
            <a:noFill/>
          </a:ln>
          <a:effectLst/>
        </p:spPr>
        <p:txBody>
          <a:bodyPr lIns="180000" tIns="180000" rIns="180000" bIns="180000"/>
          <a:lstStyle>
            <a:lvl1pPr marL="0" indent="0" algn="ctr">
              <a:buNone/>
              <a:defRPr sz="319" b="1">
                <a:solidFill>
                  <a:schemeClr val="bg1"/>
                </a:solidFill>
              </a:defRPr>
            </a:lvl1pPr>
          </a:lstStyle>
          <a:p>
            <a:r>
              <a:rPr lang="fr-CA" noProof="0" dirty="0"/>
              <a:t>Icon</a:t>
            </a:r>
          </a:p>
        </p:txBody>
      </p:sp>
      <p:sp>
        <p:nvSpPr>
          <p:cNvPr id="43" name="Espace réservé pour une image  9">
            <a:extLst>
              <a:ext uri="{FF2B5EF4-FFF2-40B4-BE49-F238E27FC236}">
                <a16:creationId xmlns:a16="http://schemas.microsoft.com/office/drawing/2014/main" id="{F58D3B29-98C5-4BCB-B363-B78571C25389}"/>
              </a:ext>
            </a:extLst>
          </p:cNvPr>
          <p:cNvSpPr>
            <a:spLocks noGrp="1"/>
          </p:cNvSpPr>
          <p:nvPr>
            <p:ph type="pic" sz="quarter" idx="42" hasCustomPrompt="1"/>
          </p:nvPr>
        </p:nvSpPr>
        <p:spPr>
          <a:xfrm>
            <a:off x="4412424" y="6119171"/>
            <a:ext cx="452804" cy="1041744"/>
          </a:xfrm>
          <a:prstGeom prst="ellipse">
            <a:avLst/>
          </a:prstGeom>
          <a:solidFill>
            <a:schemeClr val="bg1"/>
          </a:solidFill>
          <a:ln>
            <a:noFill/>
          </a:ln>
          <a:effectLst/>
        </p:spPr>
        <p:txBody>
          <a:bodyPr lIns="180000" tIns="180000" rIns="180000" bIns="180000"/>
          <a:lstStyle>
            <a:lvl1pPr marL="0" indent="0" algn="ctr">
              <a:buNone/>
              <a:defRPr sz="319" b="1">
                <a:solidFill>
                  <a:schemeClr val="bg1"/>
                </a:solidFill>
              </a:defRPr>
            </a:lvl1pPr>
          </a:lstStyle>
          <a:p>
            <a:r>
              <a:rPr lang="fr-CA" noProof="0" dirty="0"/>
              <a:t>Icon</a:t>
            </a:r>
          </a:p>
        </p:txBody>
      </p:sp>
      <p:sp>
        <p:nvSpPr>
          <p:cNvPr id="44" name="Espace réservé pour une image  9">
            <a:extLst>
              <a:ext uri="{FF2B5EF4-FFF2-40B4-BE49-F238E27FC236}">
                <a16:creationId xmlns:a16="http://schemas.microsoft.com/office/drawing/2014/main" id="{FC744251-311F-4DE7-A41E-F4F6241AECB7}"/>
              </a:ext>
            </a:extLst>
          </p:cNvPr>
          <p:cNvSpPr>
            <a:spLocks noGrp="1"/>
          </p:cNvSpPr>
          <p:nvPr>
            <p:ph type="pic" sz="quarter" idx="43" hasCustomPrompt="1"/>
          </p:nvPr>
        </p:nvSpPr>
        <p:spPr>
          <a:xfrm>
            <a:off x="6799865" y="6119171"/>
            <a:ext cx="452804" cy="1041744"/>
          </a:xfrm>
          <a:prstGeom prst="ellipse">
            <a:avLst/>
          </a:prstGeom>
          <a:solidFill>
            <a:schemeClr val="bg1"/>
          </a:solidFill>
          <a:ln>
            <a:noFill/>
          </a:ln>
          <a:effectLst/>
        </p:spPr>
        <p:txBody>
          <a:bodyPr lIns="180000" tIns="180000" rIns="180000" bIns="180000"/>
          <a:lstStyle>
            <a:lvl1pPr marL="0" indent="0" algn="ctr">
              <a:buNone/>
              <a:defRPr sz="319" b="1">
                <a:solidFill>
                  <a:schemeClr val="bg1"/>
                </a:solidFill>
              </a:defRPr>
            </a:lvl1pPr>
          </a:lstStyle>
          <a:p>
            <a:r>
              <a:rPr lang="fr-CA" noProof="0" dirty="0"/>
              <a:t>Icon</a:t>
            </a:r>
          </a:p>
        </p:txBody>
      </p:sp>
      <p:sp>
        <p:nvSpPr>
          <p:cNvPr id="45" name="Espace réservé du contenu 57">
            <a:extLst>
              <a:ext uri="{FF2B5EF4-FFF2-40B4-BE49-F238E27FC236}">
                <a16:creationId xmlns:a16="http://schemas.microsoft.com/office/drawing/2014/main" id="{8E170A23-9510-4183-BB40-0B0400430B08}"/>
              </a:ext>
            </a:extLst>
          </p:cNvPr>
          <p:cNvSpPr>
            <a:spLocks noGrp="1"/>
          </p:cNvSpPr>
          <p:nvPr>
            <p:ph sz="half" idx="2" hasCustomPrompt="1"/>
          </p:nvPr>
        </p:nvSpPr>
        <p:spPr>
          <a:xfrm>
            <a:off x="351508" y="3299261"/>
            <a:ext cx="2291440" cy="2257998"/>
          </a:xfrm>
          <a:custGeom>
            <a:avLst/>
            <a:gdLst>
              <a:gd name="connsiteX0" fmla="*/ 0 w 3594416"/>
              <a:gd name="connsiteY0" fmla="*/ 0 h 1539544"/>
              <a:gd name="connsiteX1" fmla="*/ 2552148 w 3594416"/>
              <a:gd name="connsiteY1" fmla="*/ 0 h 1539544"/>
              <a:gd name="connsiteX2" fmla="*/ 2575707 w 3594416"/>
              <a:gd name="connsiteY2" fmla="*/ 75897 h 1539544"/>
              <a:gd name="connsiteX3" fmla="*/ 2990344 w 3594416"/>
              <a:gd name="connsiteY3" fmla="*/ 350737 h 1539544"/>
              <a:gd name="connsiteX4" fmla="*/ 3404981 w 3594416"/>
              <a:gd name="connsiteY4" fmla="*/ 75897 h 1539544"/>
              <a:gd name="connsiteX5" fmla="*/ 3428541 w 3594416"/>
              <a:gd name="connsiteY5" fmla="*/ 0 h 1539544"/>
              <a:gd name="connsiteX6" fmla="*/ 3594416 w 3594416"/>
              <a:gd name="connsiteY6" fmla="*/ 0 h 1539544"/>
              <a:gd name="connsiteX7" fmla="*/ 3594416 w 3594416"/>
              <a:gd name="connsiteY7" fmla="*/ 1539544 h 1539544"/>
              <a:gd name="connsiteX8" fmla="*/ 0 w 3594416"/>
              <a:gd name="connsiteY8" fmla="*/ 1539544 h 15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416" h="1539544">
                <a:moveTo>
                  <a:pt x="0" y="0"/>
                </a:moveTo>
                <a:lnTo>
                  <a:pt x="2552148" y="0"/>
                </a:lnTo>
                <a:lnTo>
                  <a:pt x="2575707" y="75897"/>
                </a:lnTo>
                <a:cubicBezTo>
                  <a:pt x="2644021" y="237409"/>
                  <a:pt x="2803948" y="350737"/>
                  <a:pt x="2990344" y="350737"/>
                </a:cubicBezTo>
                <a:cubicBezTo>
                  <a:pt x="3176740" y="350737"/>
                  <a:pt x="3336667" y="237409"/>
                  <a:pt x="3404981" y="75897"/>
                </a:cubicBezTo>
                <a:lnTo>
                  <a:pt x="3428541" y="0"/>
                </a:lnTo>
                <a:lnTo>
                  <a:pt x="3594416" y="0"/>
                </a:lnTo>
                <a:lnTo>
                  <a:pt x="3594416" y="1539544"/>
                </a:lnTo>
                <a:lnTo>
                  <a:pt x="0" y="1539544"/>
                </a:lnTo>
                <a:close/>
              </a:path>
            </a:pathLst>
          </a:custGeom>
          <a:solidFill>
            <a:schemeClr val="bg2"/>
          </a:solidFill>
        </p:spPr>
        <p:txBody>
          <a:bodyPr wrap="square" lIns="144000" tIns="360000" rIns="144000" bIns="72000">
            <a:noAutofit/>
          </a:bodyPr>
          <a:lstStyle>
            <a:lvl1pPr marL="57375" indent="-57375">
              <a:spcBef>
                <a:spcPts val="510"/>
              </a:spcBef>
              <a:buSzPct val="25000"/>
              <a:buFont typeface="Arial" panose="020B0604020202020204" pitchFamily="34" charset="0"/>
              <a:buChar char=" "/>
              <a:defRPr sz="1148"/>
            </a:lvl1pPr>
            <a:lvl2pPr>
              <a:spcBef>
                <a:spcPts val="255"/>
              </a:spcBef>
              <a:defRPr sz="1020"/>
            </a:lvl2pPr>
            <a:lvl3pPr>
              <a:defRPr sz="893"/>
            </a:lvl3pPr>
            <a:lvl4pPr>
              <a:defRPr sz="765"/>
            </a:lvl4pPr>
            <a:lvl5pPr>
              <a:defRPr sz="701"/>
            </a:lvl5pPr>
          </a:lstStyle>
          <a:p>
            <a:pPr lvl="0"/>
            <a:r>
              <a:rPr lang="fr-CA" noProof="0" dirty="0"/>
              <a:t>Cliquez pour modifier le texte</a:t>
            </a:r>
          </a:p>
          <a:p>
            <a:pPr lvl="1"/>
            <a:r>
              <a:rPr lang="fr-CA" noProof="0" dirty="0"/>
              <a:t>Deuxième niveau</a:t>
            </a:r>
          </a:p>
        </p:txBody>
      </p:sp>
      <p:sp>
        <p:nvSpPr>
          <p:cNvPr id="46" name="Espace réservé du contenu 60">
            <a:extLst>
              <a:ext uri="{FF2B5EF4-FFF2-40B4-BE49-F238E27FC236}">
                <a16:creationId xmlns:a16="http://schemas.microsoft.com/office/drawing/2014/main" id="{4E4BB910-6F14-49C0-9389-3C5CDC1B54FB}"/>
              </a:ext>
            </a:extLst>
          </p:cNvPr>
          <p:cNvSpPr>
            <a:spLocks noGrp="1"/>
          </p:cNvSpPr>
          <p:nvPr>
            <p:ph sz="quarter" idx="4" hasCustomPrompt="1"/>
          </p:nvPr>
        </p:nvSpPr>
        <p:spPr>
          <a:xfrm>
            <a:off x="2740481" y="3299261"/>
            <a:ext cx="2291440" cy="2257998"/>
          </a:xfrm>
          <a:custGeom>
            <a:avLst/>
            <a:gdLst>
              <a:gd name="connsiteX0" fmla="*/ 0 w 3594416"/>
              <a:gd name="connsiteY0" fmla="*/ 0 h 1539544"/>
              <a:gd name="connsiteX1" fmla="*/ 2544675 w 3594416"/>
              <a:gd name="connsiteY1" fmla="*/ 0 h 1539544"/>
              <a:gd name="connsiteX2" fmla="*/ 2568234 w 3594416"/>
              <a:gd name="connsiteY2" fmla="*/ 75897 h 1539544"/>
              <a:gd name="connsiteX3" fmla="*/ 2982871 w 3594416"/>
              <a:gd name="connsiteY3" fmla="*/ 350737 h 1539544"/>
              <a:gd name="connsiteX4" fmla="*/ 3397508 w 3594416"/>
              <a:gd name="connsiteY4" fmla="*/ 75897 h 1539544"/>
              <a:gd name="connsiteX5" fmla="*/ 3421068 w 3594416"/>
              <a:gd name="connsiteY5" fmla="*/ 0 h 1539544"/>
              <a:gd name="connsiteX6" fmla="*/ 3594416 w 3594416"/>
              <a:gd name="connsiteY6" fmla="*/ 0 h 1539544"/>
              <a:gd name="connsiteX7" fmla="*/ 3594416 w 3594416"/>
              <a:gd name="connsiteY7" fmla="*/ 1539544 h 1539544"/>
              <a:gd name="connsiteX8" fmla="*/ 0 w 3594416"/>
              <a:gd name="connsiteY8" fmla="*/ 1539544 h 15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416" h="1539544">
                <a:moveTo>
                  <a:pt x="0" y="0"/>
                </a:moveTo>
                <a:lnTo>
                  <a:pt x="2544675" y="0"/>
                </a:lnTo>
                <a:lnTo>
                  <a:pt x="2568234" y="75897"/>
                </a:lnTo>
                <a:cubicBezTo>
                  <a:pt x="2636548" y="237409"/>
                  <a:pt x="2796475" y="350737"/>
                  <a:pt x="2982871" y="350737"/>
                </a:cubicBezTo>
                <a:cubicBezTo>
                  <a:pt x="3169267" y="350737"/>
                  <a:pt x="3329194" y="237409"/>
                  <a:pt x="3397508" y="75897"/>
                </a:cubicBezTo>
                <a:lnTo>
                  <a:pt x="3421068" y="0"/>
                </a:lnTo>
                <a:lnTo>
                  <a:pt x="3594416" y="0"/>
                </a:lnTo>
                <a:lnTo>
                  <a:pt x="3594416" y="1539544"/>
                </a:lnTo>
                <a:lnTo>
                  <a:pt x="0" y="1539544"/>
                </a:lnTo>
                <a:close/>
              </a:path>
            </a:pathLst>
          </a:custGeom>
          <a:solidFill>
            <a:schemeClr val="bg2"/>
          </a:solidFill>
        </p:spPr>
        <p:txBody>
          <a:bodyPr wrap="square" lIns="144000" tIns="360000" rIns="144000" bIns="72000">
            <a:noAutofit/>
          </a:bodyPr>
          <a:lstStyle>
            <a:lvl1pPr marL="57375" indent="-57375">
              <a:spcBef>
                <a:spcPts val="510"/>
              </a:spcBef>
              <a:buFont typeface="Arial" panose="020B0604020202020204" pitchFamily="34" charset="0"/>
              <a:buChar char=" "/>
              <a:defRPr lang="en-CA" sz="1148" kern="1200" noProof="0" dirty="0" smtClean="0">
                <a:solidFill>
                  <a:schemeClr val="tx1"/>
                </a:solidFill>
                <a:latin typeface="+mn-lt"/>
                <a:ea typeface="+mn-ea"/>
                <a:cs typeface="+mn-cs"/>
              </a:defRPr>
            </a:lvl1pPr>
            <a:lvl2pPr>
              <a:spcBef>
                <a:spcPts val="255"/>
              </a:spcBef>
              <a:defRPr sz="1020"/>
            </a:lvl2pPr>
            <a:lvl3pPr>
              <a:defRPr sz="893"/>
            </a:lvl3pPr>
            <a:lvl4pPr>
              <a:defRPr sz="765"/>
            </a:lvl4pPr>
            <a:lvl5pPr>
              <a:defRPr sz="701"/>
            </a:lvl5pPr>
          </a:lstStyle>
          <a:p>
            <a:pPr lvl="0"/>
            <a:r>
              <a:rPr lang="fr-CA" noProof="0" dirty="0"/>
              <a:t>Cliquez pour modifier le texte</a:t>
            </a:r>
          </a:p>
          <a:p>
            <a:pPr lvl="1"/>
            <a:r>
              <a:rPr lang="fr-CA" noProof="0" dirty="0"/>
              <a:t>Deuxième niveau</a:t>
            </a:r>
          </a:p>
        </p:txBody>
      </p:sp>
      <p:sp>
        <p:nvSpPr>
          <p:cNvPr id="47" name="Espace réservé du contenu 63">
            <a:extLst>
              <a:ext uri="{FF2B5EF4-FFF2-40B4-BE49-F238E27FC236}">
                <a16:creationId xmlns:a16="http://schemas.microsoft.com/office/drawing/2014/main" id="{1E86E264-2215-4444-8CD1-D5B2A8865343}"/>
              </a:ext>
            </a:extLst>
          </p:cNvPr>
          <p:cNvSpPr>
            <a:spLocks noGrp="1"/>
          </p:cNvSpPr>
          <p:nvPr>
            <p:ph sz="quarter" idx="22" hasCustomPrompt="1"/>
          </p:nvPr>
        </p:nvSpPr>
        <p:spPr>
          <a:xfrm>
            <a:off x="5129453" y="3299261"/>
            <a:ext cx="2291440" cy="2257998"/>
          </a:xfrm>
          <a:custGeom>
            <a:avLst/>
            <a:gdLst>
              <a:gd name="connsiteX0" fmla="*/ 0 w 3594416"/>
              <a:gd name="connsiteY0" fmla="*/ 0 h 1539544"/>
              <a:gd name="connsiteX1" fmla="*/ 2537200 w 3594416"/>
              <a:gd name="connsiteY1" fmla="*/ 0 h 1539544"/>
              <a:gd name="connsiteX2" fmla="*/ 2560760 w 3594416"/>
              <a:gd name="connsiteY2" fmla="*/ 75897 h 1539544"/>
              <a:gd name="connsiteX3" fmla="*/ 2975397 w 3594416"/>
              <a:gd name="connsiteY3" fmla="*/ 350737 h 1539544"/>
              <a:gd name="connsiteX4" fmla="*/ 3390034 w 3594416"/>
              <a:gd name="connsiteY4" fmla="*/ 75897 h 1539544"/>
              <a:gd name="connsiteX5" fmla="*/ 3413594 w 3594416"/>
              <a:gd name="connsiteY5" fmla="*/ 0 h 1539544"/>
              <a:gd name="connsiteX6" fmla="*/ 3594416 w 3594416"/>
              <a:gd name="connsiteY6" fmla="*/ 0 h 1539544"/>
              <a:gd name="connsiteX7" fmla="*/ 3594416 w 3594416"/>
              <a:gd name="connsiteY7" fmla="*/ 1539544 h 1539544"/>
              <a:gd name="connsiteX8" fmla="*/ 0 w 3594416"/>
              <a:gd name="connsiteY8" fmla="*/ 1539544 h 153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4416" h="1539544">
                <a:moveTo>
                  <a:pt x="0" y="0"/>
                </a:moveTo>
                <a:lnTo>
                  <a:pt x="2537200" y="0"/>
                </a:lnTo>
                <a:lnTo>
                  <a:pt x="2560760" y="75897"/>
                </a:lnTo>
                <a:cubicBezTo>
                  <a:pt x="2629074" y="237409"/>
                  <a:pt x="2789001" y="350737"/>
                  <a:pt x="2975397" y="350737"/>
                </a:cubicBezTo>
                <a:cubicBezTo>
                  <a:pt x="3161793" y="350737"/>
                  <a:pt x="3321720" y="237409"/>
                  <a:pt x="3390034" y="75897"/>
                </a:cubicBezTo>
                <a:lnTo>
                  <a:pt x="3413594" y="0"/>
                </a:lnTo>
                <a:lnTo>
                  <a:pt x="3594416" y="0"/>
                </a:lnTo>
                <a:lnTo>
                  <a:pt x="3594416" y="1539544"/>
                </a:lnTo>
                <a:lnTo>
                  <a:pt x="0" y="1539544"/>
                </a:lnTo>
                <a:close/>
              </a:path>
            </a:pathLst>
          </a:custGeom>
          <a:solidFill>
            <a:schemeClr val="bg2"/>
          </a:solidFill>
        </p:spPr>
        <p:txBody>
          <a:bodyPr wrap="square" lIns="144000" tIns="360000" rIns="144000" bIns="72000">
            <a:noAutofit/>
          </a:bodyPr>
          <a:lstStyle>
            <a:lvl1pPr marL="57375" indent="-57375">
              <a:spcBef>
                <a:spcPts val="510"/>
              </a:spcBef>
              <a:buSzPct val="25000"/>
              <a:buFont typeface="Arial" panose="020B0604020202020204" pitchFamily="34" charset="0"/>
              <a:buChar char=" "/>
              <a:defRPr sz="1148"/>
            </a:lvl1pPr>
            <a:lvl2pPr>
              <a:spcBef>
                <a:spcPts val="255"/>
              </a:spcBef>
              <a:defRPr sz="1020"/>
            </a:lvl2pPr>
            <a:lvl3pPr>
              <a:defRPr sz="893"/>
            </a:lvl3pPr>
            <a:lvl4pPr>
              <a:defRPr sz="765"/>
            </a:lvl4pPr>
            <a:lvl5pPr>
              <a:defRPr sz="701"/>
            </a:lvl5pPr>
          </a:lstStyle>
          <a:p>
            <a:pPr lvl="0"/>
            <a:r>
              <a:rPr lang="fr-CA" noProof="0" dirty="0"/>
              <a:t>Cliquez pour modifier le texte</a:t>
            </a:r>
          </a:p>
          <a:p>
            <a:pPr lvl="1"/>
            <a:r>
              <a:rPr lang="fr-CA" noProof="0" dirty="0"/>
              <a:t>Deuxième niveau</a:t>
            </a:r>
          </a:p>
        </p:txBody>
      </p:sp>
      <p:sp>
        <p:nvSpPr>
          <p:cNvPr id="48" name="Espace réservé du texte 55">
            <a:extLst>
              <a:ext uri="{FF2B5EF4-FFF2-40B4-BE49-F238E27FC236}">
                <a16:creationId xmlns:a16="http://schemas.microsoft.com/office/drawing/2014/main" id="{7BA3FEF3-3083-447C-826C-C1D142BC2FDB}"/>
              </a:ext>
            </a:extLst>
          </p:cNvPr>
          <p:cNvSpPr>
            <a:spLocks noGrp="1"/>
          </p:cNvSpPr>
          <p:nvPr>
            <p:ph type="body" idx="1" hasCustomPrompt="1"/>
          </p:nvPr>
        </p:nvSpPr>
        <p:spPr>
          <a:xfrm>
            <a:off x="351508" y="2368139"/>
            <a:ext cx="2291440" cy="931122"/>
          </a:xfrm>
          <a:custGeom>
            <a:avLst/>
            <a:gdLst>
              <a:gd name="connsiteX0" fmla="*/ 0 w 3594416"/>
              <a:gd name="connsiteY0" fmla="*/ 0 h 634856"/>
              <a:gd name="connsiteX1" fmla="*/ 3594416 w 3594416"/>
              <a:gd name="connsiteY1" fmla="*/ 0 h 634856"/>
              <a:gd name="connsiteX2" fmla="*/ 3594416 w 3594416"/>
              <a:gd name="connsiteY2" fmla="*/ 634856 h 634856"/>
              <a:gd name="connsiteX3" fmla="*/ 3428791 w 3594416"/>
              <a:gd name="connsiteY3" fmla="*/ 634856 h 634856"/>
              <a:gd name="connsiteX4" fmla="*/ 3431202 w 3594416"/>
              <a:gd name="connsiteY4" fmla="*/ 627089 h 634856"/>
              <a:gd name="connsiteX5" fmla="*/ 3440344 w 3594416"/>
              <a:gd name="connsiteY5" fmla="*/ 536398 h 634856"/>
              <a:gd name="connsiteX6" fmla="*/ 2990344 w 3594416"/>
              <a:gd name="connsiteY6" fmla="*/ 86398 h 634856"/>
              <a:gd name="connsiteX7" fmla="*/ 2540344 w 3594416"/>
              <a:gd name="connsiteY7" fmla="*/ 536398 h 634856"/>
              <a:gd name="connsiteX8" fmla="*/ 2549487 w 3594416"/>
              <a:gd name="connsiteY8" fmla="*/ 627089 h 634856"/>
              <a:gd name="connsiteX9" fmla="*/ 2551898 w 3594416"/>
              <a:gd name="connsiteY9" fmla="*/ 634856 h 634856"/>
              <a:gd name="connsiteX10" fmla="*/ 0 w 3594416"/>
              <a:gd name="connsiteY10" fmla="*/ 634856 h 6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16" h="634856">
                <a:moveTo>
                  <a:pt x="0" y="0"/>
                </a:moveTo>
                <a:lnTo>
                  <a:pt x="3594416" y="0"/>
                </a:lnTo>
                <a:lnTo>
                  <a:pt x="3594416" y="634856"/>
                </a:lnTo>
                <a:lnTo>
                  <a:pt x="3428791" y="634856"/>
                </a:lnTo>
                <a:lnTo>
                  <a:pt x="3431202" y="627089"/>
                </a:lnTo>
                <a:cubicBezTo>
                  <a:pt x="3437196" y="597795"/>
                  <a:pt x="3440344" y="567464"/>
                  <a:pt x="3440344" y="536398"/>
                </a:cubicBezTo>
                <a:cubicBezTo>
                  <a:pt x="3440344" y="287870"/>
                  <a:pt x="3238872" y="86398"/>
                  <a:pt x="2990344" y="86398"/>
                </a:cubicBezTo>
                <a:cubicBezTo>
                  <a:pt x="2741816" y="86398"/>
                  <a:pt x="2540344" y="287870"/>
                  <a:pt x="2540344" y="536398"/>
                </a:cubicBezTo>
                <a:cubicBezTo>
                  <a:pt x="2540344" y="567464"/>
                  <a:pt x="2543492" y="597795"/>
                  <a:pt x="2549487" y="627089"/>
                </a:cubicBezTo>
                <a:lnTo>
                  <a:pt x="2551898" y="634856"/>
                </a:lnTo>
                <a:lnTo>
                  <a:pt x="0" y="634856"/>
                </a:lnTo>
                <a:close/>
              </a:path>
            </a:pathLst>
          </a:custGeom>
          <a:solidFill>
            <a:schemeClr val="accent1"/>
          </a:solidFill>
        </p:spPr>
        <p:txBody>
          <a:bodyPr wrap="square" lIns="234000" tIns="0" rIns="234000" bIns="0" anchor="ctr" anchorCtr="0">
            <a:noAutofit/>
          </a:bodyPr>
          <a:lstStyle>
            <a:lvl1pPr marL="0" indent="0">
              <a:lnSpc>
                <a:spcPct val="100000"/>
              </a:lnSpc>
              <a:spcBef>
                <a:spcPts val="0"/>
              </a:spcBef>
              <a:buNone/>
              <a:defRPr sz="2040" b="1">
                <a:solidFill>
                  <a:schemeClr val="bg1"/>
                </a:solidFill>
                <a:latin typeface="+mj-lt"/>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noProof="0" dirty="0"/>
              <a:t>X %</a:t>
            </a:r>
          </a:p>
        </p:txBody>
      </p:sp>
      <p:sp>
        <p:nvSpPr>
          <p:cNvPr id="49" name="Espace réservé du texte 58">
            <a:extLst>
              <a:ext uri="{FF2B5EF4-FFF2-40B4-BE49-F238E27FC236}">
                <a16:creationId xmlns:a16="http://schemas.microsoft.com/office/drawing/2014/main" id="{430CE87F-EC80-42FD-8D41-0AC58D789B59}"/>
              </a:ext>
            </a:extLst>
          </p:cNvPr>
          <p:cNvSpPr>
            <a:spLocks noGrp="1"/>
          </p:cNvSpPr>
          <p:nvPr>
            <p:ph type="body" sz="quarter" idx="3" hasCustomPrompt="1"/>
          </p:nvPr>
        </p:nvSpPr>
        <p:spPr>
          <a:xfrm>
            <a:off x="2740481" y="2368139"/>
            <a:ext cx="2291440" cy="931122"/>
          </a:xfrm>
          <a:custGeom>
            <a:avLst/>
            <a:gdLst>
              <a:gd name="connsiteX0" fmla="*/ 0 w 3594416"/>
              <a:gd name="connsiteY0" fmla="*/ 0 h 634856"/>
              <a:gd name="connsiteX1" fmla="*/ 3594416 w 3594416"/>
              <a:gd name="connsiteY1" fmla="*/ 0 h 634856"/>
              <a:gd name="connsiteX2" fmla="*/ 3594416 w 3594416"/>
              <a:gd name="connsiteY2" fmla="*/ 634856 h 634856"/>
              <a:gd name="connsiteX3" fmla="*/ 3421318 w 3594416"/>
              <a:gd name="connsiteY3" fmla="*/ 634856 h 634856"/>
              <a:gd name="connsiteX4" fmla="*/ 3423729 w 3594416"/>
              <a:gd name="connsiteY4" fmla="*/ 627089 h 634856"/>
              <a:gd name="connsiteX5" fmla="*/ 3432871 w 3594416"/>
              <a:gd name="connsiteY5" fmla="*/ 536398 h 634856"/>
              <a:gd name="connsiteX6" fmla="*/ 2982871 w 3594416"/>
              <a:gd name="connsiteY6" fmla="*/ 86398 h 634856"/>
              <a:gd name="connsiteX7" fmla="*/ 2532871 w 3594416"/>
              <a:gd name="connsiteY7" fmla="*/ 536398 h 634856"/>
              <a:gd name="connsiteX8" fmla="*/ 2542014 w 3594416"/>
              <a:gd name="connsiteY8" fmla="*/ 627089 h 634856"/>
              <a:gd name="connsiteX9" fmla="*/ 2544425 w 3594416"/>
              <a:gd name="connsiteY9" fmla="*/ 634856 h 634856"/>
              <a:gd name="connsiteX10" fmla="*/ 0 w 3594416"/>
              <a:gd name="connsiteY10" fmla="*/ 634856 h 6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16" h="634856">
                <a:moveTo>
                  <a:pt x="0" y="0"/>
                </a:moveTo>
                <a:lnTo>
                  <a:pt x="3594416" y="0"/>
                </a:lnTo>
                <a:lnTo>
                  <a:pt x="3594416" y="634856"/>
                </a:lnTo>
                <a:lnTo>
                  <a:pt x="3421318" y="634856"/>
                </a:lnTo>
                <a:lnTo>
                  <a:pt x="3423729" y="627089"/>
                </a:lnTo>
                <a:cubicBezTo>
                  <a:pt x="3429723" y="597795"/>
                  <a:pt x="3432871" y="567464"/>
                  <a:pt x="3432871" y="536398"/>
                </a:cubicBezTo>
                <a:cubicBezTo>
                  <a:pt x="3432871" y="287870"/>
                  <a:pt x="3231399" y="86398"/>
                  <a:pt x="2982871" y="86398"/>
                </a:cubicBezTo>
                <a:cubicBezTo>
                  <a:pt x="2734343" y="86398"/>
                  <a:pt x="2532871" y="287870"/>
                  <a:pt x="2532871" y="536398"/>
                </a:cubicBezTo>
                <a:cubicBezTo>
                  <a:pt x="2532871" y="567464"/>
                  <a:pt x="2536019" y="597795"/>
                  <a:pt x="2542014" y="627089"/>
                </a:cubicBezTo>
                <a:lnTo>
                  <a:pt x="2544425" y="634856"/>
                </a:lnTo>
                <a:lnTo>
                  <a:pt x="0" y="634856"/>
                </a:lnTo>
                <a:close/>
              </a:path>
            </a:pathLst>
          </a:custGeom>
          <a:solidFill>
            <a:schemeClr val="accent3"/>
          </a:solidFill>
        </p:spPr>
        <p:txBody>
          <a:bodyPr wrap="square" lIns="234000" tIns="0" rIns="234000" bIns="0" anchor="ctr" anchorCtr="0">
            <a:noAutofit/>
          </a:bodyPr>
          <a:lstStyle>
            <a:lvl1pPr marL="0" indent="0">
              <a:lnSpc>
                <a:spcPct val="100000"/>
              </a:lnSpc>
              <a:spcBef>
                <a:spcPts val="0"/>
              </a:spcBef>
              <a:buNone/>
              <a:defRPr sz="2040" b="1">
                <a:solidFill>
                  <a:schemeClr val="bg1"/>
                </a:solidFill>
                <a:latin typeface="+mj-lt"/>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noProof="0" dirty="0"/>
              <a:t>X %</a:t>
            </a:r>
          </a:p>
        </p:txBody>
      </p:sp>
      <p:sp>
        <p:nvSpPr>
          <p:cNvPr id="50" name="Espace réservé du texte 61">
            <a:extLst>
              <a:ext uri="{FF2B5EF4-FFF2-40B4-BE49-F238E27FC236}">
                <a16:creationId xmlns:a16="http://schemas.microsoft.com/office/drawing/2014/main" id="{7612F576-6077-41BA-AF77-A3A22B8E9382}"/>
              </a:ext>
            </a:extLst>
          </p:cNvPr>
          <p:cNvSpPr>
            <a:spLocks noGrp="1"/>
          </p:cNvSpPr>
          <p:nvPr>
            <p:ph type="body" sz="quarter" idx="23" hasCustomPrompt="1"/>
          </p:nvPr>
        </p:nvSpPr>
        <p:spPr>
          <a:xfrm>
            <a:off x="5129453" y="2368139"/>
            <a:ext cx="2291440" cy="931122"/>
          </a:xfrm>
          <a:custGeom>
            <a:avLst/>
            <a:gdLst>
              <a:gd name="connsiteX0" fmla="*/ 0 w 3594416"/>
              <a:gd name="connsiteY0" fmla="*/ 0 h 634856"/>
              <a:gd name="connsiteX1" fmla="*/ 3594416 w 3594416"/>
              <a:gd name="connsiteY1" fmla="*/ 0 h 634856"/>
              <a:gd name="connsiteX2" fmla="*/ 3594416 w 3594416"/>
              <a:gd name="connsiteY2" fmla="*/ 634856 h 634856"/>
              <a:gd name="connsiteX3" fmla="*/ 3413843 w 3594416"/>
              <a:gd name="connsiteY3" fmla="*/ 634856 h 634856"/>
              <a:gd name="connsiteX4" fmla="*/ 3416255 w 3594416"/>
              <a:gd name="connsiteY4" fmla="*/ 627089 h 634856"/>
              <a:gd name="connsiteX5" fmla="*/ 3425397 w 3594416"/>
              <a:gd name="connsiteY5" fmla="*/ 536398 h 634856"/>
              <a:gd name="connsiteX6" fmla="*/ 2975397 w 3594416"/>
              <a:gd name="connsiteY6" fmla="*/ 86398 h 634856"/>
              <a:gd name="connsiteX7" fmla="*/ 2525397 w 3594416"/>
              <a:gd name="connsiteY7" fmla="*/ 536398 h 634856"/>
              <a:gd name="connsiteX8" fmla="*/ 2534539 w 3594416"/>
              <a:gd name="connsiteY8" fmla="*/ 627089 h 634856"/>
              <a:gd name="connsiteX9" fmla="*/ 2536951 w 3594416"/>
              <a:gd name="connsiteY9" fmla="*/ 634856 h 634856"/>
              <a:gd name="connsiteX10" fmla="*/ 0 w 3594416"/>
              <a:gd name="connsiteY10" fmla="*/ 634856 h 63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94416" h="634856">
                <a:moveTo>
                  <a:pt x="0" y="0"/>
                </a:moveTo>
                <a:lnTo>
                  <a:pt x="3594416" y="0"/>
                </a:lnTo>
                <a:lnTo>
                  <a:pt x="3594416" y="634856"/>
                </a:lnTo>
                <a:lnTo>
                  <a:pt x="3413843" y="634856"/>
                </a:lnTo>
                <a:lnTo>
                  <a:pt x="3416255" y="627089"/>
                </a:lnTo>
                <a:cubicBezTo>
                  <a:pt x="3422249" y="597795"/>
                  <a:pt x="3425397" y="567464"/>
                  <a:pt x="3425397" y="536398"/>
                </a:cubicBezTo>
                <a:cubicBezTo>
                  <a:pt x="3425397" y="287870"/>
                  <a:pt x="3223925" y="86398"/>
                  <a:pt x="2975397" y="86398"/>
                </a:cubicBezTo>
                <a:cubicBezTo>
                  <a:pt x="2726869" y="86398"/>
                  <a:pt x="2525397" y="287870"/>
                  <a:pt x="2525397" y="536398"/>
                </a:cubicBezTo>
                <a:cubicBezTo>
                  <a:pt x="2525397" y="567464"/>
                  <a:pt x="2528545" y="597795"/>
                  <a:pt x="2534539" y="627089"/>
                </a:cubicBezTo>
                <a:lnTo>
                  <a:pt x="2536951" y="634856"/>
                </a:lnTo>
                <a:lnTo>
                  <a:pt x="0" y="634856"/>
                </a:lnTo>
                <a:close/>
              </a:path>
            </a:pathLst>
          </a:custGeom>
          <a:solidFill>
            <a:schemeClr val="accent5"/>
          </a:solidFill>
        </p:spPr>
        <p:txBody>
          <a:bodyPr wrap="square" lIns="234000" tIns="0" rIns="234000" bIns="0" anchor="ctr" anchorCtr="0">
            <a:noAutofit/>
          </a:bodyPr>
          <a:lstStyle>
            <a:lvl1pPr marL="0" indent="0">
              <a:lnSpc>
                <a:spcPct val="100000"/>
              </a:lnSpc>
              <a:spcBef>
                <a:spcPts val="0"/>
              </a:spcBef>
              <a:buNone/>
              <a:defRPr sz="2040" b="1">
                <a:solidFill>
                  <a:schemeClr val="bg1"/>
                </a:solidFill>
                <a:latin typeface="+mj-lt"/>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noProof="0" dirty="0"/>
              <a:t>X %</a:t>
            </a:r>
          </a:p>
        </p:txBody>
      </p:sp>
      <p:sp>
        <p:nvSpPr>
          <p:cNvPr id="51" name="Espace réservé pour une image  9">
            <a:extLst>
              <a:ext uri="{FF2B5EF4-FFF2-40B4-BE49-F238E27FC236}">
                <a16:creationId xmlns:a16="http://schemas.microsoft.com/office/drawing/2014/main" id="{20581034-04EF-468E-942A-7A2BAC62F548}"/>
              </a:ext>
            </a:extLst>
          </p:cNvPr>
          <p:cNvSpPr>
            <a:spLocks noGrp="1"/>
          </p:cNvSpPr>
          <p:nvPr>
            <p:ph type="pic" sz="quarter" idx="32" hasCustomPrompt="1"/>
          </p:nvPr>
        </p:nvSpPr>
        <p:spPr>
          <a:xfrm>
            <a:off x="2024983" y="2633984"/>
            <a:ext cx="452804" cy="1041744"/>
          </a:xfrm>
          <a:prstGeom prst="ellipse">
            <a:avLst/>
          </a:prstGeom>
          <a:solidFill>
            <a:schemeClr val="bg1"/>
          </a:solidFill>
          <a:ln>
            <a:noFill/>
          </a:ln>
          <a:effectLst/>
        </p:spPr>
        <p:txBody>
          <a:bodyPr lIns="180000" tIns="180000" rIns="180000" bIns="180000"/>
          <a:lstStyle>
            <a:lvl1pPr marL="0" indent="0" algn="ctr">
              <a:buNone/>
              <a:defRPr sz="319" b="1">
                <a:solidFill>
                  <a:schemeClr val="bg1"/>
                </a:solidFill>
              </a:defRPr>
            </a:lvl1pPr>
          </a:lstStyle>
          <a:p>
            <a:r>
              <a:rPr lang="fr-CA" noProof="0" dirty="0"/>
              <a:t>Icon</a:t>
            </a:r>
          </a:p>
        </p:txBody>
      </p:sp>
      <p:sp>
        <p:nvSpPr>
          <p:cNvPr id="52" name="Espace réservé pour une image  9">
            <a:extLst>
              <a:ext uri="{FF2B5EF4-FFF2-40B4-BE49-F238E27FC236}">
                <a16:creationId xmlns:a16="http://schemas.microsoft.com/office/drawing/2014/main" id="{391223BD-F297-4574-9AAE-37ED125AF51E}"/>
              </a:ext>
            </a:extLst>
          </p:cNvPr>
          <p:cNvSpPr>
            <a:spLocks noGrp="1"/>
          </p:cNvSpPr>
          <p:nvPr>
            <p:ph type="pic" sz="quarter" idx="33" hasCustomPrompt="1"/>
          </p:nvPr>
        </p:nvSpPr>
        <p:spPr>
          <a:xfrm>
            <a:off x="4412425" y="2633984"/>
            <a:ext cx="452804" cy="1041744"/>
          </a:xfrm>
          <a:prstGeom prst="ellipse">
            <a:avLst/>
          </a:prstGeom>
          <a:solidFill>
            <a:schemeClr val="bg1"/>
          </a:solidFill>
          <a:ln>
            <a:noFill/>
          </a:ln>
          <a:effectLst/>
        </p:spPr>
        <p:txBody>
          <a:bodyPr lIns="180000" tIns="180000" rIns="180000" bIns="180000"/>
          <a:lstStyle>
            <a:lvl1pPr marL="0" indent="0" algn="ctr">
              <a:buNone/>
              <a:defRPr sz="319" b="1">
                <a:solidFill>
                  <a:schemeClr val="bg1"/>
                </a:solidFill>
              </a:defRPr>
            </a:lvl1pPr>
          </a:lstStyle>
          <a:p>
            <a:r>
              <a:rPr lang="fr-CA" noProof="0" dirty="0"/>
              <a:t>Icon</a:t>
            </a:r>
          </a:p>
        </p:txBody>
      </p:sp>
      <p:sp>
        <p:nvSpPr>
          <p:cNvPr id="53" name="Espace réservé pour une image  9">
            <a:extLst>
              <a:ext uri="{FF2B5EF4-FFF2-40B4-BE49-F238E27FC236}">
                <a16:creationId xmlns:a16="http://schemas.microsoft.com/office/drawing/2014/main" id="{4A9D33FD-CD09-4856-8FFF-90FD2734D917}"/>
              </a:ext>
            </a:extLst>
          </p:cNvPr>
          <p:cNvSpPr>
            <a:spLocks noGrp="1"/>
          </p:cNvSpPr>
          <p:nvPr>
            <p:ph type="pic" sz="quarter" idx="34" hasCustomPrompt="1"/>
          </p:nvPr>
        </p:nvSpPr>
        <p:spPr>
          <a:xfrm>
            <a:off x="6799866" y="2633984"/>
            <a:ext cx="452804" cy="1041744"/>
          </a:xfrm>
          <a:prstGeom prst="ellipse">
            <a:avLst/>
          </a:prstGeom>
          <a:solidFill>
            <a:schemeClr val="bg1"/>
          </a:solidFill>
          <a:ln>
            <a:noFill/>
          </a:ln>
          <a:effectLst/>
        </p:spPr>
        <p:txBody>
          <a:bodyPr lIns="180000" tIns="180000" rIns="180000" bIns="180000"/>
          <a:lstStyle>
            <a:lvl1pPr marL="0" indent="0" algn="ctr">
              <a:buNone/>
              <a:defRPr sz="319" b="1">
                <a:solidFill>
                  <a:schemeClr val="bg1"/>
                </a:solidFill>
              </a:defRPr>
            </a:lvl1pPr>
          </a:lstStyle>
          <a:p>
            <a:r>
              <a:rPr lang="fr-CA" noProof="0" dirty="0"/>
              <a:t>Icon</a:t>
            </a:r>
          </a:p>
        </p:txBody>
      </p:sp>
      <p:sp>
        <p:nvSpPr>
          <p:cNvPr id="54" name="Espace réservé du texte 8">
            <a:extLst>
              <a:ext uri="{FF2B5EF4-FFF2-40B4-BE49-F238E27FC236}">
                <a16:creationId xmlns:a16="http://schemas.microsoft.com/office/drawing/2014/main" id="{21083667-21A3-4494-B37E-D047F9389D85}"/>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55" name="Espace réservé du texte 13">
            <a:extLst>
              <a:ext uri="{FF2B5EF4-FFF2-40B4-BE49-F238E27FC236}">
                <a16:creationId xmlns:a16="http://schemas.microsoft.com/office/drawing/2014/main" id="{EA73239B-DB16-4C85-B119-A2C224937ECA}"/>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3928718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9 tuil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525D3-75BF-4247-8CA2-3B0979F09811}"/>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D98986AE-E7BA-4B65-A7F4-711133B8B8B3}"/>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8C1DC9DC-B015-4B99-A421-595EB04984C1}"/>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489475C9-FCDF-40AC-B70F-27D2BCBE9AE1}"/>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6" name="Espace réservé du contenu 2">
            <a:extLst>
              <a:ext uri="{FF2B5EF4-FFF2-40B4-BE49-F238E27FC236}">
                <a16:creationId xmlns:a16="http://schemas.microsoft.com/office/drawing/2014/main" id="{5E9F631D-F114-4B77-A23E-A8A2F5F2B919}"/>
              </a:ext>
            </a:extLst>
          </p:cNvPr>
          <p:cNvSpPr>
            <a:spLocks noGrp="1"/>
          </p:cNvSpPr>
          <p:nvPr>
            <p:ph idx="13" hasCustomPrompt="1"/>
          </p:nvPr>
        </p:nvSpPr>
        <p:spPr>
          <a:xfrm>
            <a:off x="351507" y="2170879"/>
            <a:ext cx="2295000" cy="2217600"/>
          </a:xfrm>
          <a:prstGeom prst="roundRect">
            <a:avLst>
              <a:gd name="adj" fmla="val 2020"/>
            </a:avLst>
          </a:prstGeom>
          <a:solidFill>
            <a:schemeClr val="accent1"/>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7" name="Espace réservé du contenu 2">
            <a:extLst>
              <a:ext uri="{FF2B5EF4-FFF2-40B4-BE49-F238E27FC236}">
                <a16:creationId xmlns:a16="http://schemas.microsoft.com/office/drawing/2014/main" id="{C4D324AA-6392-4871-B8F2-CB18ED2F23D8}"/>
              </a:ext>
            </a:extLst>
          </p:cNvPr>
          <p:cNvSpPr>
            <a:spLocks noGrp="1"/>
          </p:cNvSpPr>
          <p:nvPr>
            <p:ph idx="14" hasCustomPrompt="1"/>
          </p:nvPr>
        </p:nvSpPr>
        <p:spPr>
          <a:xfrm>
            <a:off x="352492" y="7036069"/>
            <a:ext cx="2295000" cy="2217600"/>
          </a:xfrm>
          <a:prstGeom prst="roundRect">
            <a:avLst>
              <a:gd name="adj" fmla="val 2020"/>
            </a:avLst>
          </a:prstGeom>
          <a:solidFill>
            <a:schemeClr val="accent5"/>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8" name="Espace réservé du contenu 2">
            <a:extLst>
              <a:ext uri="{FF2B5EF4-FFF2-40B4-BE49-F238E27FC236}">
                <a16:creationId xmlns:a16="http://schemas.microsoft.com/office/drawing/2014/main" id="{99F51E01-1332-4F07-8BD5-03AB7C6695F0}"/>
              </a:ext>
            </a:extLst>
          </p:cNvPr>
          <p:cNvSpPr>
            <a:spLocks noGrp="1"/>
          </p:cNvSpPr>
          <p:nvPr>
            <p:ph idx="15" hasCustomPrompt="1"/>
          </p:nvPr>
        </p:nvSpPr>
        <p:spPr>
          <a:xfrm>
            <a:off x="352492" y="4603475"/>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9" name="Espace réservé du contenu 2">
            <a:extLst>
              <a:ext uri="{FF2B5EF4-FFF2-40B4-BE49-F238E27FC236}">
                <a16:creationId xmlns:a16="http://schemas.microsoft.com/office/drawing/2014/main" id="{07BEB173-6735-473A-97EC-DED83DFA2B0D}"/>
              </a:ext>
            </a:extLst>
          </p:cNvPr>
          <p:cNvSpPr>
            <a:spLocks noGrp="1"/>
          </p:cNvSpPr>
          <p:nvPr>
            <p:ph idx="16" hasCustomPrompt="1"/>
          </p:nvPr>
        </p:nvSpPr>
        <p:spPr>
          <a:xfrm>
            <a:off x="2738573" y="2170879"/>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0" name="Espace réservé du contenu 2">
            <a:extLst>
              <a:ext uri="{FF2B5EF4-FFF2-40B4-BE49-F238E27FC236}">
                <a16:creationId xmlns:a16="http://schemas.microsoft.com/office/drawing/2014/main" id="{E042E187-9E31-46E4-A31B-4CEEBBA3800D}"/>
              </a:ext>
            </a:extLst>
          </p:cNvPr>
          <p:cNvSpPr>
            <a:spLocks noGrp="1"/>
          </p:cNvSpPr>
          <p:nvPr>
            <p:ph idx="17" hasCustomPrompt="1"/>
          </p:nvPr>
        </p:nvSpPr>
        <p:spPr>
          <a:xfrm>
            <a:off x="2739558" y="7036069"/>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1" name="Espace réservé du contenu 2">
            <a:extLst>
              <a:ext uri="{FF2B5EF4-FFF2-40B4-BE49-F238E27FC236}">
                <a16:creationId xmlns:a16="http://schemas.microsoft.com/office/drawing/2014/main" id="{72E2DC52-8E1E-4C0D-B535-84AEC8E234BF}"/>
              </a:ext>
            </a:extLst>
          </p:cNvPr>
          <p:cNvSpPr>
            <a:spLocks noGrp="1"/>
          </p:cNvSpPr>
          <p:nvPr>
            <p:ph idx="18" hasCustomPrompt="1"/>
          </p:nvPr>
        </p:nvSpPr>
        <p:spPr>
          <a:xfrm>
            <a:off x="2739557" y="4603475"/>
            <a:ext cx="2295000" cy="2217600"/>
          </a:xfrm>
          <a:prstGeom prst="roundRect">
            <a:avLst>
              <a:gd name="adj" fmla="val 2020"/>
            </a:avLst>
          </a:prstGeom>
          <a:solidFill>
            <a:schemeClr val="accent1"/>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2" name="Espace réservé du contenu 2">
            <a:extLst>
              <a:ext uri="{FF2B5EF4-FFF2-40B4-BE49-F238E27FC236}">
                <a16:creationId xmlns:a16="http://schemas.microsoft.com/office/drawing/2014/main" id="{A60135AB-AA4D-4781-B057-064F2463B5E3}"/>
              </a:ext>
            </a:extLst>
          </p:cNvPr>
          <p:cNvSpPr>
            <a:spLocks noGrp="1"/>
          </p:cNvSpPr>
          <p:nvPr>
            <p:ph idx="19" hasCustomPrompt="1"/>
          </p:nvPr>
        </p:nvSpPr>
        <p:spPr>
          <a:xfrm>
            <a:off x="5125638" y="2170879"/>
            <a:ext cx="2295000" cy="2217600"/>
          </a:xfrm>
          <a:prstGeom prst="roundRect">
            <a:avLst>
              <a:gd name="adj" fmla="val 2020"/>
            </a:avLst>
          </a:prstGeom>
          <a:solidFill>
            <a:schemeClr val="accent5"/>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3" name="Espace réservé du contenu 2">
            <a:extLst>
              <a:ext uri="{FF2B5EF4-FFF2-40B4-BE49-F238E27FC236}">
                <a16:creationId xmlns:a16="http://schemas.microsoft.com/office/drawing/2014/main" id="{8718757A-E205-4FD2-8A22-87745C6A1195}"/>
              </a:ext>
            </a:extLst>
          </p:cNvPr>
          <p:cNvSpPr>
            <a:spLocks noGrp="1"/>
          </p:cNvSpPr>
          <p:nvPr>
            <p:ph idx="20" hasCustomPrompt="1"/>
          </p:nvPr>
        </p:nvSpPr>
        <p:spPr>
          <a:xfrm>
            <a:off x="5126623" y="7036068"/>
            <a:ext cx="2295000" cy="2217599"/>
          </a:xfrm>
          <a:prstGeom prst="roundRect">
            <a:avLst>
              <a:gd name="adj" fmla="val 2020"/>
            </a:avLst>
          </a:prstGeom>
          <a:solidFill>
            <a:schemeClr val="accent1"/>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4" name="Espace réservé du contenu 2">
            <a:extLst>
              <a:ext uri="{FF2B5EF4-FFF2-40B4-BE49-F238E27FC236}">
                <a16:creationId xmlns:a16="http://schemas.microsoft.com/office/drawing/2014/main" id="{D754936B-2FD8-41E1-9972-5644148258B6}"/>
              </a:ext>
            </a:extLst>
          </p:cNvPr>
          <p:cNvSpPr>
            <a:spLocks noGrp="1"/>
          </p:cNvSpPr>
          <p:nvPr>
            <p:ph idx="21" hasCustomPrompt="1"/>
          </p:nvPr>
        </p:nvSpPr>
        <p:spPr>
          <a:xfrm>
            <a:off x="5126623" y="4603475"/>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44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cxnSp>
        <p:nvCxnSpPr>
          <p:cNvPr id="19" name="Connecteur droit 18">
            <a:extLst>
              <a:ext uri="{FF2B5EF4-FFF2-40B4-BE49-F238E27FC236}">
                <a16:creationId xmlns:a16="http://schemas.microsoft.com/office/drawing/2014/main" id="{BC3D5138-BBC1-4228-B34F-BCBC8BE95490}"/>
              </a:ext>
            </a:extLst>
          </p:cNvPr>
          <p:cNvCxnSpPr/>
          <p:nvPr/>
        </p:nvCxnSpPr>
        <p:spPr>
          <a:xfrm>
            <a:off x="7755698" y="439210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A230224B-D0BF-43D6-ABA0-F93CF6F01584}"/>
              </a:ext>
            </a:extLst>
          </p:cNvPr>
          <p:cNvCxnSpPr/>
          <p:nvPr/>
        </p:nvCxnSpPr>
        <p:spPr>
          <a:xfrm>
            <a:off x="7755698" y="460165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AAAC619-0404-4BE6-8F23-DF5E5AF0BBDB}"/>
              </a:ext>
            </a:extLst>
          </p:cNvPr>
          <p:cNvCxnSpPr/>
          <p:nvPr/>
        </p:nvCxnSpPr>
        <p:spPr>
          <a:xfrm>
            <a:off x="7755698" y="682651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96130E53-CB12-49B5-8AA9-5A1484818059}"/>
              </a:ext>
            </a:extLst>
          </p:cNvPr>
          <p:cNvCxnSpPr/>
          <p:nvPr/>
        </p:nvCxnSpPr>
        <p:spPr>
          <a:xfrm>
            <a:off x="7755698" y="703606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2" name="Espace réservé du texte 8">
            <a:extLst>
              <a:ext uri="{FF2B5EF4-FFF2-40B4-BE49-F238E27FC236}">
                <a16:creationId xmlns:a16="http://schemas.microsoft.com/office/drawing/2014/main" id="{D4640781-8155-4C9C-B2EE-D6337CD2FC71}"/>
              </a:ext>
            </a:extLst>
          </p:cNvPr>
          <p:cNvSpPr>
            <a:spLocks noGrp="1"/>
          </p:cNvSpPr>
          <p:nvPr>
            <p:ph type="body" sz="quarter" idx="22"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33" name="Espace réservé du texte 13">
            <a:extLst>
              <a:ext uri="{FF2B5EF4-FFF2-40B4-BE49-F238E27FC236}">
                <a16:creationId xmlns:a16="http://schemas.microsoft.com/office/drawing/2014/main" id="{F66B1A33-F61B-49BF-88C3-ED08DCFFAD57}"/>
              </a:ext>
            </a:extLst>
          </p:cNvPr>
          <p:cNvSpPr>
            <a:spLocks noGrp="1"/>
          </p:cNvSpPr>
          <p:nvPr>
            <p:ph type="body" sz="quarter" idx="23"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4230206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9 tuiles avec chiff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525D3-75BF-4247-8CA2-3B0979F09811}"/>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D98986AE-E7BA-4B65-A7F4-711133B8B8B3}"/>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8C1DC9DC-B015-4B99-A421-595EB04984C1}"/>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489475C9-FCDF-40AC-B70F-27D2BCBE9AE1}"/>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6" name="Espace réservé du contenu 2">
            <a:extLst>
              <a:ext uri="{FF2B5EF4-FFF2-40B4-BE49-F238E27FC236}">
                <a16:creationId xmlns:a16="http://schemas.microsoft.com/office/drawing/2014/main" id="{5E9F631D-F114-4B77-A23E-A8A2F5F2B919}"/>
              </a:ext>
            </a:extLst>
          </p:cNvPr>
          <p:cNvSpPr>
            <a:spLocks noGrp="1"/>
          </p:cNvSpPr>
          <p:nvPr>
            <p:ph idx="13" hasCustomPrompt="1"/>
          </p:nvPr>
        </p:nvSpPr>
        <p:spPr>
          <a:xfrm>
            <a:off x="351507" y="2170879"/>
            <a:ext cx="2295000" cy="2217600"/>
          </a:xfrm>
          <a:prstGeom prst="roundRect">
            <a:avLst>
              <a:gd name="adj" fmla="val 2020"/>
            </a:avLst>
          </a:prstGeom>
          <a:solidFill>
            <a:schemeClr val="accent1"/>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7" name="Espace réservé du contenu 2">
            <a:extLst>
              <a:ext uri="{FF2B5EF4-FFF2-40B4-BE49-F238E27FC236}">
                <a16:creationId xmlns:a16="http://schemas.microsoft.com/office/drawing/2014/main" id="{C4D324AA-6392-4871-B8F2-CB18ED2F23D8}"/>
              </a:ext>
            </a:extLst>
          </p:cNvPr>
          <p:cNvSpPr>
            <a:spLocks noGrp="1"/>
          </p:cNvSpPr>
          <p:nvPr>
            <p:ph idx="14" hasCustomPrompt="1"/>
          </p:nvPr>
        </p:nvSpPr>
        <p:spPr>
          <a:xfrm>
            <a:off x="352492" y="7036069"/>
            <a:ext cx="2295000" cy="2217600"/>
          </a:xfrm>
          <a:prstGeom prst="roundRect">
            <a:avLst>
              <a:gd name="adj" fmla="val 2020"/>
            </a:avLst>
          </a:prstGeom>
          <a:solidFill>
            <a:schemeClr val="accent5"/>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8" name="Espace réservé du contenu 2">
            <a:extLst>
              <a:ext uri="{FF2B5EF4-FFF2-40B4-BE49-F238E27FC236}">
                <a16:creationId xmlns:a16="http://schemas.microsoft.com/office/drawing/2014/main" id="{99F51E01-1332-4F07-8BD5-03AB7C6695F0}"/>
              </a:ext>
            </a:extLst>
          </p:cNvPr>
          <p:cNvSpPr>
            <a:spLocks noGrp="1"/>
          </p:cNvSpPr>
          <p:nvPr>
            <p:ph idx="15" hasCustomPrompt="1"/>
          </p:nvPr>
        </p:nvSpPr>
        <p:spPr>
          <a:xfrm>
            <a:off x="352492" y="4603475"/>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9" name="Espace réservé du contenu 2">
            <a:extLst>
              <a:ext uri="{FF2B5EF4-FFF2-40B4-BE49-F238E27FC236}">
                <a16:creationId xmlns:a16="http://schemas.microsoft.com/office/drawing/2014/main" id="{07BEB173-6735-473A-97EC-DED83DFA2B0D}"/>
              </a:ext>
            </a:extLst>
          </p:cNvPr>
          <p:cNvSpPr>
            <a:spLocks noGrp="1"/>
          </p:cNvSpPr>
          <p:nvPr>
            <p:ph idx="16" hasCustomPrompt="1"/>
          </p:nvPr>
        </p:nvSpPr>
        <p:spPr>
          <a:xfrm>
            <a:off x="2738573" y="2170879"/>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0" name="Espace réservé du contenu 2">
            <a:extLst>
              <a:ext uri="{FF2B5EF4-FFF2-40B4-BE49-F238E27FC236}">
                <a16:creationId xmlns:a16="http://schemas.microsoft.com/office/drawing/2014/main" id="{E042E187-9E31-46E4-A31B-4CEEBBA3800D}"/>
              </a:ext>
            </a:extLst>
          </p:cNvPr>
          <p:cNvSpPr>
            <a:spLocks noGrp="1"/>
          </p:cNvSpPr>
          <p:nvPr>
            <p:ph idx="17" hasCustomPrompt="1"/>
          </p:nvPr>
        </p:nvSpPr>
        <p:spPr>
          <a:xfrm>
            <a:off x="2739558" y="7036069"/>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1" name="Espace réservé du contenu 2">
            <a:extLst>
              <a:ext uri="{FF2B5EF4-FFF2-40B4-BE49-F238E27FC236}">
                <a16:creationId xmlns:a16="http://schemas.microsoft.com/office/drawing/2014/main" id="{72E2DC52-8E1E-4C0D-B535-84AEC8E234BF}"/>
              </a:ext>
            </a:extLst>
          </p:cNvPr>
          <p:cNvSpPr>
            <a:spLocks noGrp="1"/>
          </p:cNvSpPr>
          <p:nvPr>
            <p:ph idx="18" hasCustomPrompt="1"/>
          </p:nvPr>
        </p:nvSpPr>
        <p:spPr>
          <a:xfrm>
            <a:off x="2739557" y="4603475"/>
            <a:ext cx="2295000" cy="2217600"/>
          </a:xfrm>
          <a:prstGeom prst="roundRect">
            <a:avLst>
              <a:gd name="adj" fmla="val 2020"/>
            </a:avLst>
          </a:prstGeom>
          <a:solidFill>
            <a:schemeClr val="accent1"/>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2" name="Espace réservé du contenu 2">
            <a:extLst>
              <a:ext uri="{FF2B5EF4-FFF2-40B4-BE49-F238E27FC236}">
                <a16:creationId xmlns:a16="http://schemas.microsoft.com/office/drawing/2014/main" id="{A60135AB-AA4D-4781-B057-064F2463B5E3}"/>
              </a:ext>
            </a:extLst>
          </p:cNvPr>
          <p:cNvSpPr>
            <a:spLocks noGrp="1"/>
          </p:cNvSpPr>
          <p:nvPr>
            <p:ph idx="19" hasCustomPrompt="1"/>
          </p:nvPr>
        </p:nvSpPr>
        <p:spPr>
          <a:xfrm>
            <a:off x="5125638" y="2170879"/>
            <a:ext cx="2295000" cy="2217600"/>
          </a:xfrm>
          <a:prstGeom prst="roundRect">
            <a:avLst>
              <a:gd name="adj" fmla="val 2020"/>
            </a:avLst>
          </a:prstGeom>
          <a:solidFill>
            <a:schemeClr val="accent5"/>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3" name="Espace réservé du contenu 2">
            <a:extLst>
              <a:ext uri="{FF2B5EF4-FFF2-40B4-BE49-F238E27FC236}">
                <a16:creationId xmlns:a16="http://schemas.microsoft.com/office/drawing/2014/main" id="{8718757A-E205-4FD2-8A22-87745C6A1195}"/>
              </a:ext>
            </a:extLst>
          </p:cNvPr>
          <p:cNvSpPr>
            <a:spLocks noGrp="1"/>
          </p:cNvSpPr>
          <p:nvPr>
            <p:ph idx="20" hasCustomPrompt="1"/>
          </p:nvPr>
        </p:nvSpPr>
        <p:spPr>
          <a:xfrm>
            <a:off x="5126623" y="7036068"/>
            <a:ext cx="2295000" cy="2217599"/>
          </a:xfrm>
          <a:prstGeom prst="roundRect">
            <a:avLst>
              <a:gd name="adj" fmla="val 2020"/>
            </a:avLst>
          </a:prstGeom>
          <a:solidFill>
            <a:schemeClr val="accent1"/>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sp>
        <p:nvSpPr>
          <p:cNvPr id="14" name="Espace réservé du contenu 2">
            <a:extLst>
              <a:ext uri="{FF2B5EF4-FFF2-40B4-BE49-F238E27FC236}">
                <a16:creationId xmlns:a16="http://schemas.microsoft.com/office/drawing/2014/main" id="{D754936B-2FD8-41E1-9972-5644148258B6}"/>
              </a:ext>
            </a:extLst>
          </p:cNvPr>
          <p:cNvSpPr>
            <a:spLocks noGrp="1"/>
          </p:cNvSpPr>
          <p:nvPr>
            <p:ph idx="21" hasCustomPrompt="1"/>
          </p:nvPr>
        </p:nvSpPr>
        <p:spPr>
          <a:xfrm>
            <a:off x="5126623" y="4603475"/>
            <a:ext cx="2295000" cy="2217600"/>
          </a:xfrm>
          <a:prstGeom prst="roundRect">
            <a:avLst>
              <a:gd name="adj" fmla="val 2020"/>
            </a:avLst>
          </a:prstGeom>
          <a:solidFill>
            <a:schemeClr val="accent3"/>
          </a:solidFill>
          <a:effectLst>
            <a:outerShdw blurRad="50800" dist="38100" dir="2700000" algn="tl" rotWithShape="0">
              <a:prstClr val="black">
                <a:alpha val="40000"/>
              </a:prstClr>
            </a:outerShdw>
          </a:effectLst>
        </p:spPr>
        <p:txBody>
          <a:bodyPr lIns="1296000" tIns="144000" rIns="144000" bIns="144000" anchor="ctr" anchorCtr="0"/>
          <a:lstStyle>
            <a:lvl1pPr marL="43031" indent="-43031">
              <a:spcBef>
                <a:spcPts val="765"/>
              </a:spcBef>
              <a:buClr>
                <a:schemeClr val="accent5"/>
              </a:buClr>
              <a:buSzPct val="25000"/>
              <a:buFont typeface="Wingdings" panose="05000000000000000000" pitchFamily="2" charset="2"/>
              <a:buChar char=""/>
              <a:defRPr sz="1148" b="1">
                <a:solidFill>
                  <a:schemeClr val="bg1"/>
                </a:solidFill>
                <a:latin typeface="+mj-lt"/>
              </a:defRPr>
            </a:lvl1pPr>
            <a:lvl2pPr marL="302940">
              <a:spcBef>
                <a:spcPts val="383"/>
              </a:spcBef>
              <a:buClr>
                <a:schemeClr val="bg1"/>
              </a:buClr>
              <a:defRPr sz="1020" b="1">
                <a:solidFill>
                  <a:schemeClr val="bg1"/>
                </a:solidFill>
                <a:latin typeface="+mj-lt"/>
              </a:defRPr>
            </a:lvl2pPr>
            <a:lvl3pPr marL="428591">
              <a:spcBef>
                <a:spcPts val="383"/>
              </a:spcBef>
              <a:buClr>
                <a:schemeClr val="accent2"/>
              </a:buClr>
              <a:defRPr sz="861"/>
            </a:lvl3pPr>
            <a:lvl4pPr marL="516375">
              <a:spcBef>
                <a:spcPts val="191"/>
              </a:spcBef>
              <a:buClr>
                <a:schemeClr val="accent2"/>
              </a:buClr>
              <a:defRPr sz="765"/>
            </a:lvl4pPr>
            <a:lvl5pPr>
              <a:defRPr/>
            </a:lvl5pPr>
          </a:lstStyle>
          <a:p>
            <a:pPr lvl="0"/>
            <a:r>
              <a:rPr lang="fr-CA" noProof="0" dirty="0"/>
              <a:t>Texte</a:t>
            </a:r>
          </a:p>
          <a:p>
            <a:pPr lvl="1"/>
            <a:r>
              <a:rPr lang="fr-CA" noProof="0" dirty="0"/>
              <a:t>Texte</a:t>
            </a:r>
          </a:p>
        </p:txBody>
      </p:sp>
      <p:cxnSp>
        <p:nvCxnSpPr>
          <p:cNvPr id="15" name="Connecteur droit 14">
            <a:extLst>
              <a:ext uri="{FF2B5EF4-FFF2-40B4-BE49-F238E27FC236}">
                <a16:creationId xmlns:a16="http://schemas.microsoft.com/office/drawing/2014/main" id="{708D2AA4-D258-4D0E-BDE2-415CACEC396D}"/>
              </a:ext>
            </a:extLst>
          </p:cNvPr>
          <p:cNvCxnSpPr/>
          <p:nvPr/>
        </p:nvCxnSpPr>
        <p:spPr>
          <a:xfrm>
            <a:off x="-115076" y="439210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0CA3E6A5-459C-4328-BF50-A66BEA18D2E5}"/>
              </a:ext>
            </a:extLst>
          </p:cNvPr>
          <p:cNvCxnSpPr/>
          <p:nvPr/>
        </p:nvCxnSpPr>
        <p:spPr>
          <a:xfrm>
            <a:off x="-115076" y="460165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722A1F54-6090-4074-81C2-449C0AC87AEC}"/>
              </a:ext>
            </a:extLst>
          </p:cNvPr>
          <p:cNvCxnSpPr/>
          <p:nvPr/>
        </p:nvCxnSpPr>
        <p:spPr>
          <a:xfrm>
            <a:off x="-115076" y="682651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653CD77-0BC3-4C2E-AE4D-626F3D62B422}"/>
              </a:ext>
            </a:extLst>
          </p:cNvPr>
          <p:cNvCxnSpPr/>
          <p:nvPr/>
        </p:nvCxnSpPr>
        <p:spPr>
          <a:xfrm>
            <a:off x="-115076" y="703606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BC3D5138-BBC1-4228-B34F-BCBC8BE95490}"/>
              </a:ext>
            </a:extLst>
          </p:cNvPr>
          <p:cNvCxnSpPr/>
          <p:nvPr/>
        </p:nvCxnSpPr>
        <p:spPr>
          <a:xfrm>
            <a:off x="7755698" y="439210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A230224B-D0BF-43D6-ABA0-F93CF6F01584}"/>
              </a:ext>
            </a:extLst>
          </p:cNvPr>
          <p:cNvCxnSpPr/>
          <p:nvPr/>
        </p:nvCxnSpPr>
        <p:spPr>
          <a:xfrm>
            <a:off x="7755698" y="460165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EAAAC619-0404-4BE6-8F23-DF5E5AF0BBDB}"/>
              </a:ext>
            </a:extLst>
          </p:cNvPr>
          <p:cNvCxnSpPr/>
          <p:nvPr/>
        </p:nvCxnSpPr>
        <p:spPr>
          <a:xfrm>
            <a:off x="7755698" y="682651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96130E53-CB12-49B5-8AA9-5A1484818059}"/>
              </a:ext>
            </a:extLst>
          </p:cNvPr>
          <p:cNvCxnSpPr/>
          <p:nvPr/>
        </p:nvCxnSpPr>
        <p:spPr>
          <a:xfrm>
            <a:off x="7755698" y="7036069"/>
            <a:ext cx="918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Espace réservé du texte 5">
            <a:extLst>
              <a:ext uri="{FF2B5EF4-FFF2-40B4-BE49-F238E27FC236}">
                <a16:creationId xmlns:a16="http://schemas.microsoft.com/office/drawing/2014/main" id="{835FAEDB-F0AC-438C-A1DD-7340D7CDCAB6}"/>
              </a:ext>
            </a:extLst>
          </p:cNvPr>
          <p:cNvSpPr>
            <a:spLocks noGrp="1"/>
          </p:cNvSpPr>
          <p:nvPr>
            <p:ph type="body" sz="quarter" idx="29" hasCustomPrompt="1"/>
          </p:nvPr>
        </p:nvSpPr>
        <p:spPr>
          <a:xfrm>
            <a:off x="5125638" y="217087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24" name="Espace réservé du texte 5">
            <a:extLst>
              <a:ext uri="{FF2B5EF4-FFF2-40B4-BE49-F238E27FC236}">
                <a16:creationId xmlns:a16="http://schemas.microsoft.com/office/drawing/2014/main" id="{281DB4ED-6BF7-4B61-8709-2D6CC179B1D5}"/>
              </a:ext>
            </a:extLst>
          </p:cNvPr>
          <p:cNvSpPr>
            <a:spLocks noGrp="1"/>
          </p:cNvSpPr>
          <p:nvPr>
            <p:ph type="body" sz="quarter" idx="32" hasCustomPrompt="1"/>
          </p:nvPr>
        </p:nvSpPr>
        <p:spPr>
          <a:xfrm>
            <a:off x="2738572" y="217087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25" name="Espace réservé du texte 5">
            <a:extLst>
              <a:ext uri="{FF2B5EF4-FFF2-40B4-BE49-F238E27FC236}">
                <a16:creationId xmlns:a16="http://schemas.microsoft.com/office/drawing/2014/main" id="{422AFA36-D6A0-4129-B138-F1D20EDF4030}"/>
              </a:ext>
            </a:extLst>
          </p:cNvPr>
          <p:cNvSpPr>
            <a:spLocks noGrp="1"/>
          </p:cNvSpPr>
          <p:nvPr>
            <p:ph type="body" sz="quarter" idx="33" hasCustomPrompt="1"/>
          </p:nvPr>
        </p:nvSpPr>
        <p:spPr>
          <a:xfrm>
            <a:off x="351507" y="217087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26" name="Espace réservé du texte 5">
            <a:extLst>
              <a:ext uri="{FF2B5EF4-FFF2-40B4-BE49-F238E27FC236}">
                <a16:creationId xmlns:a16="http://schemas.microsoft.com/office/drawing/2014/main" id="{358DEFEE-3046-4E46-9F94-FB5DF2D47AB5}"/>
              </a:ext>
            </a:extLst>
          </p:cNvPr>
          <p:cNvSpPr>
            <a:spLocks noGrp="1"/>
          </p:cNvSpPr>
          <p:nvPr>
            <p:ph type="body" sz="quarter" idx="34" hasCustomPrompt="1"/>
          </p:nvPr>
        </p:nvSpPr>
        <p:spPr>
          <a:xfrm>
            <a:off x="5125638" y="460165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27" name="Espace réservé du texte 5">
            <a:extLst>
              <a:ext uri="{FF2B5EF4-FFF2-40B4-BE49-F238E27FC236}">
                <a16:creationId xmlns:a16="http://schemas.microsoft.com/office/drawing/2014/main" id="{40E26C4C-2AAB-4156-9F0E-B43E72C94414}"/>
              </a:ext>
            </a:extLst>
          </p:cNvPr>
          <p:cNvSpPr>
            <a:spLocks noGrp="1"/>
          </p:cNvSpPr>
          <p:nvPr>
            <p:ph type="body" sz="quarter" idx="35" hasCustomPrompt="1"/>
          </p:nvPr>
        </p:nvSpPr>
        <p:spPr>
          <a:xfrm>
            <a:off x="2739557" y="460165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28" name="Espace réservé du texte 5">
            <a:extLst>
              <a:ext uri="{FF2B5EF4-FFF2-40B4-BE49-F238E27FC236}">
                <a16:creationId xmlns:a16="http://schemas.microsoft.com/office/drawing/2014/main" id="{6FD664F1-2DF9-4EB8-B3F8-31CDDDB3971E}"/>
              </a:ext>
            </a:extLst>
          </p:cNvPr>
          <p:cNvSpPr>
            <a:spLocks noGrp="1"/>
          </p:cNvSpPr>
          <p:nvPr>
            <p:ph type="body" sz="quarter" idx="36" hasCustomPrompt="1"/>
          </p:nvPr>
        </p:nvSpPr>
        <p:spPr>
          <a:xfrm>
            <a:off x="351507" y="460165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29" name="Espace réservé du texte 5">
            <a:extLst>
              <a:ext uri="{FF2B5EF4-FFF2-40B4-BE49-F238E27FC236}">
                <a16:creationId xmlns:a16="http://schemas.microsoft.com/office/drawing/2014/main" id="{B9EC397E-05E5-4B63-8047-D0E729CC0AA4}"/>
              </a:ext>
            </a:extLst>
          </p:cNvPr>
          <p:cNvSpPr>
            <a:spLocks noGrp="1"/>
          </p:cNvSpPr>
          <p:nvPr>
            <p:ph type="body" sz="quarter" idx="37" hasCustomPrompt="1"/>
          </p:nvPr>
        </p:nvSpPr>
        <p:spPr>
          <a:xfrm>
            <a:off x="5125638" y="703606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30" name="Espace réservé du texte 5">
            <a:extLst>
              <a:ext uri="{FF2B5EF4-FFF2-40B4-BE49-F238E27FC236}">
                <a16:creationId xmlns:a16="http://schemas.microsoft.com/office/drawing/2014/main" id="{79C2D524-93BA-4BB3-B675-9A71D3DD6725}"/>
              </a:ext>
            </a:extLst>
          </p:cNvPr>
          <p:cNvSpPr>
            <a:spLocks noGrp="1"/>
          </p:cNvSpPr>
          <p:nvPr>
            <p:ph type="body" sz="quarter" idx="38" hasCustomPrompt="1"/>
          </p:nvPr>
        </p:nvSpPr>
        <p:spPr>
          <a:xfrm>
            <a:off x="2739558" y="703606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31" name="Espace réservé du texte 5">
            <a:extLst>
              <a:ext uri="{FF2B5EF4-FFF2-40B4-BE49-F238E27FC236}">
                <a16:creationId xmlns:a16="http://schemas.microsoft.com/office/drawing/2014/main" id="{098C142A-2570-41BB-9CF4-EF51AE569835}"/>
              </a:ext>
            </a:extLst>
          </p:cNvPr>
          <p:cNvSpPr>
            <a:spLocks noGrp="1"/>
          </p:cNvSpPr>
          <p:nvPr>
            <p:ph type="body" sz="quarter" idx="39" hasCustomPrompt="1"/>
          </p:nvPr>
        </p:nvSpPr>
        <p:spPr>
          <a:xfrm>
            <a:off x="351507" y="7036069"/>
            <a:ext cx="850160" cy="2217600"/>
          </a:xfrm>
          <a:noFill/>
        </p:spPr>
        <p:txBody>
          <a:bodyPr anchor="ctr" anchorCtr="0"/>
          <a:lstStyle>
            <a:lvl1pPr marL="0" indent="0" algn="ctr">
              <a:buNone/>
              <a:defRPr sz="2295" b="1">
                <a:solidFill>
                  <a:schemeClr val="bg1"/>
                </a:solidFill>
                <a:latin typeface="+mj-lt"/>
              </a:defRPr>
            </a:lvl1pPr>
          </a:lstStyle>
          <a:p>
            <a:pPr lvl="0"/>
            <a:r>
              <a:rPr lang="fr-CA" noProof="0" dirty="0"/>
              <a:t>###</a:t>
            </a:r>
          </a:p>
        </p:txBody>
      </p:sp>
      <p:sp>
        <p:nvSpPr>
          <p:cNvPr id="32" name="Espace réservé du texte 8">
            <a:extLst>
              <a:ext uri="{FF2B5EF4-FFF2-40B4-BE49-F238E27FC236}">
                <a16:creationId xmlns:a16="http://schemas.microsoft.com/office/drawing/2014/main" id="{752EA43E-751D-4FD9-BE22-F5877FD25BFA}"/>
              </a:ext>
            </a:extLst>
          </p:cNvPr>
          <p:cNvSpPr>
            <a:spLocks noGrp="1"/>
          </p:cNvSpPr>
          <p:nvPr>
            <p:ph type="body" sz="quarter" idx="40"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33" name="Espace réservé du texte 13">
            <a:extLst>
              <a:ext uri="{FF2B5EF4-FFF2-40B4-BE49-F238E27FC236}">
                <a16:creationId xmlns:a16="http://schemas.microsoft.com/office/drawing/2014/main" id="{918502CA-9D51-4864-8271-7418E90DCCDA}"/>
              </a:ext>
            </a:extLst>
          </p:cNvPr>
          <p:cNvSpPr>
            <a:spLocks noGrp="1"/>
          </p:cNvSpPr>
          <p:nvPr>
            <p:ph type="body" sz="quarter" idx="41"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1667887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Instructions supplémentaires">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8"/>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Instructions supplémentaires</a:t>
            </a:r>
          </a:p>
        </p:txBody>
      </p:sp>
    </p:spTree>
    <p:extLst>
      <p:ext uri="{BB962C8B-B14F-4D97-AF65-F5344CB8AC3E}">
        <p14:creationId xmlns:p14="http://schemas.microsoft.com/office/powerpoint/2010/main" val="891637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Utilisation des couleur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3FCA1B-6429-49EE-BAC5-FC3C2B33FBF1}"/>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60C0B1C1-7F35-40EB-992A-1607F263AE14}"/>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5DF78B49-AF56-4051-8181-8E55E771118D}"/>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graphicFrame>
        <p:nvGraphicFramePr>
          <p:cNvPr id="6" name="Table 21">
            <a:extLst>
              <a:ext uri="{FF2B5EF4-FFF2-40B4-BE49-F238E27FC236}">
                <a16:creationId xmlns:a16="http://schemas.microsoft.com/office/drawing/2014/main" id="{07E1057F-F8A9-430B-8E52-1656FB0E64C8}"/>
              </a:ext>
            </a:extLst>
          </p:cNvPr>
          <p:cNvGraphicFramePr>
            <a:graphicFrameLocks noGrp="1"/>
          </p:cNvGraphicFramePr>
          <p:nvPr>
            <p:extLst>
              <p:ext uri="{D42A27DB-BD31-4B8C-83A1-F6EECF244321}">
                <p14:modId xmlns:p14="http://schemas.microsoft.com/office/powerpoint/2010/main" val="644874102"/>
              </p:ext>
            </p:extLst>
          </p:nvPr>
        </p:nvGraphicFramePr>
        <p:xfrm>
          <a:off x="1958186" y="3239474"/>
          <a:ext cx="5462100" cy="1698752"/>
        </p:xfrm>
        <a:graphic>
          <a:graphicData uri="http://schemas.openxmlformats.org/drawingml/2006/table">
            <a:tbl>
              <a:tblPr firstRow="1" bandRow="1">
                <a:tableStyleId>{5C22544A-7EE6-4342-B048-85BDC9FD1C3A}</a:tableStyleId>
              </a:tblPr>
              <a:tblGrid>
                <a:gridCol w="1193400">
                  <a:extLst>
                    <a:ext uri="{9D8B030D-6E8A-4147-A177-3AD203B41FA5}">
                      <a16:colId xmlns:a16="http://schemas.microsoft.com/office/drawing/2014/main" val="20000"/>
                    </a:ext>
                  </a:extLst>
                </a:gridCol>
                <a:gridCol w="4268700">
                  <a:extLst>
                    <a:ext uri="{9D8B030D-6E8A-4147-A177-3AD203B41FA5}">
                      <a16:colId xmlns:a16="http://schemas.microsoft.com/office/drawing/2014/main" val="20001"/>
                    </a:ext>
                  </a:extLst>
                </a:gridCol>
              </a:tblGrid>
              <a:tr h="849376">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fr-CA" sz="2300" b="0" i="0" u="none" strike="noStrike" kern="1200" cap="none" spc="0" normalizeH="0" baseline="0" noProof="0" dirty="0">
                          <a:ln>
                            <a:noFill/>
                          </a:ln>
                          <a:solidFill>
                            <a:srgbClr val="FFFFFF"/>
                          </a:solidFill>
                          <a:effectLst/>
                          <a:uLnTx/>
                          <a:uFillTx/>
                          <a:latin typeface="+mn-lt"/>
                          <a:ea typeface="Arial" charset="0"/>
                          <a:cs typeface="Arial" charset="0"/>
                        </a:rPr>
                        <a:t>RVB : </a:t>
                      </a:r>
                      <a:r>
                        <a:rPr kumimoji="0" lang="fr-CA" sz="2300" b="1" i="0" u="none" strike="noStrike" kern="1200" cap="none" spc="0" normalizeH="0" baseline="0" noProof="0" dirty="0">
                          <a:ln>
                            <a:noFill/>
                          </a:ln>
                          <a:solidFill>
                            <a:srgbClr val="FFFFFF"/>
                          </a:solidFill>
                          <a:effectLst/>
                          <a:uLnTx/>
                          <a:uFillTx/>
                          <a:latin typeface="+mn-lt"/>
                          <a:ea typeface="Arial" charset="0"/>
                          <a:cs typeface="Arial" charset="0"/>
                        </a:rPr>
                        <a:t>0-135-78</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l"/>
                      <a:r>
                        <a:rPr lang="fr-CA" sz="2300" b="0" i="0" noProof="0" dirty="0">
                          <a:solidFill>
                            <a:schemeClr val="tx1"/>
                          </a:solidFill>
                          <a:latin typeface="+mn-lt"/>
                          <a:ea typeface="Arial" charset="0"/>
                        </a:rPr>
                        <a:t>Couleur de contraste primaire utilisée pour les boîtes de titre et </a:t>
                      </a:r>
                      <a:br>
                        <a:rPr lang="fr-CA" sz="2300" b="0" i="0" noProof="0" dirty="0">
                          <a:solidFill>
                            <a:schemeClr val="tx1"/>
                          </a:solidFill>
                          <a:latin typeface="+mn-lt"/>
                          <a:ea typeface="Arial" charset="0"/>
                        </a:rPr>
                      </a:br>
                      <a:r>
                        <a:rPr lang="fr-CA" sz="2300" b="0" i="0" noProof="0" dirty="0">
                          <a:solidFill>
                            <a:schemeClr val="tx1"/>
                          </a:solidFill>
                          <a:latin typeface="+mn-lt"/>
                          <a:ea typeface="Arial" charset="0"/>
                        </a:rPr>
                        <a:t>les boîtes de message</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49376">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fr-CA" sz="2300" b="0" i="0" u="none" strike="noStrike" kern="1200" cap="none" spc="0" normalizeH="0" baseline="0" noProof="0" dirty="0">
                          <a:ln>
                            <a:noFill/>
                          </a:ln>
                          <a:solidFill>
                            <a:schemeClr val="bg1"/>
                          </a:solidFill>
                          <a:effectLst/>
                          <a:uLnTx/>
                          <a:uFillTx/>
                          <a:latin typeface="+mn-lt"/>
                          <a:ea typeface="Arial" charset="0"/>
                          <a:cs typeface="Arial" charset="0"/>
                        </a:rPr>
                        <a:t>RVB : </a:t>
                      </a:r>
                      <a:r>
                        <a:rPr kumimoji="0" lang="fr-CA" sz="2300" b="1" i="0" u="none" strike="noStrike" kern="1200" cap="none" spc="0" normalizeH="0" baseline="0" noProof="0" dirty="0">
                          <a:ln>
                            <a:noFill/>
                          </a:ln>
                          <a:solidFill>
                            <a:schemeClr val="bg1"/>
                          </a:solidFill>
                          <a:effectLst/>
                          <a:uLnTx/>
                          <a:uFillTx/>
                          <a:latin typeface="+mn-lt"/>
                          <a:ea typeface="Arial" charset="0"/>
                          <a:cs typeface="Arial" charset="0"/>
                        </a:rPr>
                        <a:t>107-121-135</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indent="0" algn="l"/>
                      <a:r>
                        <a:rPr lang="fr-CA" sz="2300" b="0" i="0" noProof="0" dirty="0">
                          <a:solidFill>
                            <a:schemeClr val="tx1"/>
                          </a:solidFill>
                          <a:latin typeface="+mn-lt"/>
                          <a:ea typeface="Arial" charset="0"/>
                        </a:rPr>
                        <a:t>Couleur de contraste secondaire utilisée en complément de la primaire </a:t>
                      </a:r>
                      <a:br>
                        <a:rPr lang="fr-CA" sz="2300" b="0" i="0" noProof="0" dirty="0">
                          <a:solidFill>
                            <a:schemeClr val="tx1"/>
                          </a:solidFill>
                          <a:latin typeface="+mn-lt"/>
                          <a:ea typeface="Arial" charset="0"/>
                        </a:rPr>
                      </a:br>
                      <a:r>
                        <a:rPr lang="fr-CA" sz="2300" b="0" i="0" noProof="0" dirty="0">
                          <a:solidFill>
                            <a:schemeClr val="tx1"/>
                          </a:solidFill>
                          <a:latin typeface="+mn-lt"/>
                          <a:ea typeface="Arial" charset="0"/>
                        </a:rPr>
                        <a:t>et pour les tableaux</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378A5BBE-D8DA-4AB9-AA63-DB7627966F3B}"/>
              </a:ext>
            </a:extLst>
          </p:cNvPr>
          <p:cNvSpPr/>
          <p:nvPr/>
        </p:nvSpPr>
        <p:spPr bwMode="auto">
          <a:xfrm>
            <a:off x="351135" y="2177683"/>
            <a:ext cx="1151251" cy="844800"/>
          </a:xfrm>
          <a:prstGeom prst="rect">
            <a:avLst/>
          </a:prstGeom>
          <a:noFill/>
          <a:ln>
            <a:solidFill>
              <a:schemeClr val="tx1"/>
            </a:solidFill>
          </a:ln>
          <a:effectLst/>
        </p:spPr>
        <p:txBody>
          <a:bodyPr vert="horz" wrap="square" lIns="91800" tIns="45900" rIns="58293" bIns="29146" numCol="1" rtlCol="0" anchor="t" anchorCtr="0" compatLnSpc="1">
            <a:prstTxWarp prst="textNoShape">
              <a:avLst/>
            </a:prstTxWarp>
          </a:bodyPr>
          <a:lstStyle/>
          <a:p>
            <a:pPr eaLnBrk="0" fontAlgn="base" hangingPunct="0">
              <a:spcBef>
                <a:spcPts val="510"/>
              </a:spcBef>
              <a:spcAft>
                <a:spcPct val="0"/>
              </a:spcAft>
            </a:pPr>
            <a:r>
              <a:rPr lang="fr-CA" sz="1020" b="1" dirty="0">
                <a:solidFill>
                  <a:schemeClr val="tx1"/>
                </a:solidFill>
                <a:latin typeface="+mn-lt"/>
                <a:ea typeface="Arial" charset="0"/>
                <a:cs typeface="Arial" charset="0"/>
              </a:rPr>
              <a:t>10 %</a:t>
            </a:r>
            <a:br>
              <a:rPr lang="fr-CA" sz="1020" b="1" dirty="0">
                <a:solidFill>
                  <a:schemeClr val="tx1"/>
                </a:solidFill>
                <a:latin typeface="+mn-lt"/>
                <a:ea typeface="Arial" charset="0"/>
                <a:cs typeface="Arial" charset="0"/>
              </a:rPr>
            </a:br>
            <a:r>
              <a:rPr lang="fr-CA" sz="893" i="1" dirty="0">
                <a:solidFill>
                  <a:schemeClr val="tx1"/>
                </a:solidFill>
                <a:latin typeface="+mn-lt"/>
                <a:ea typeface="Arial" charset="0"/>
                <a:cs typeface="Arial" charset="0"/>
              </a:rPr>
              <a:t>couleurs vives</a:t>
            </a:r>
          </a:p>
        </p:txBody>
      </p:sp>
      <p:sp>
        <p:nvSpPr>
          <p:cNvPr id="9" name="Rectangle 8">
            <a:extLst>
              <a:ext uri="{FF2B5EF4-FFF2-40B4-BE49-F238E27FC236}">
                <a16:creationId xmlns:a16="http://schemas.microsoft.com/office/drawing/2014/main" id="{F6F37203-0E52-4A1F-89B4-DC900C53E1E6}"/>
              </a:ext>
            </a:extLst>
          </p:cNvPr>
          <p:cNvSpPr/>
          <p:nvPr/>
        </p:nvSpPr>
        <p:spPr bwMode="auto">
          <a:xfrm>
            <a:off x="351135" y="3233801"/>
            <a:ext cx="1151251" cy="1689600"/>
          </a:xfrm>
          <a:prstGeom prst="rect">
            <a:avLst/>
          </a:prstGeom>
          <a:noFill/>
          <a:ln>
            <a:solidFill>
              <a:schemeClr val="tx1"/>
            </a:solidFill>
          </a:ln>
          <a:effectLst/>
        </p:spPr>
        <p:txBody>
          <a:bodyPr vert="horz" wrap="square" lIns="91800" tIns="45900" rIns="58293" bIns="29146" numCol="1" rtlCol="0" anchor="t" anchorCtr="0" compatLnSpc="1">
            <a:prstTxWarp prst="textNoShape">
              <a:avLst/>
            </a:prstTxWarp>
          </a:bodyPr>
          <a:lstStyle/>
          <a:p>
            <a:pPr eaLnBrk="0" fontAlgn="base" hangingPunct="0">
              <a:spcBef>
                <a:spcPts val="510"/>
              </a:spcBef>
              <a:spcAft>
                <a:spcPct val="0"/>
              </a:spcAft>
            </a:pPr>
            <a:r>
              <a:rPr lang="fr-CA" sz="1020" b="1" dirty="0">
                <a:solidFill>
                  <a:schemeClr val="tx1"/>
                </a:solidFill>
                <a:latin typeface="+mn-lt"/>
                <a:ea typeface="Arial" charset="0"/>
                <a:cs typeface="Arial" charset="0"/>
              </a:rPr>
              <a:t>30 %</a:t>
            </a:r>
            <a:br>
              <a:rPr lang="fr-CA" sz="1020" b="1" dirty="0">
                <a:solidFill>
                  <a:schemeClr val="tx1"/>
                </a:solidFill>
                <a:latin typeface="+mn-lt"/>
                <a:ea typeface="Arial" charset="0"/>
                <a:cs typeface="Arial" charset="0"/>
              </a:rPr>
            </a:br>
            <a:r>
              <a:rPr lang="fr-CA" sz="893" i="1" dirty="0">
                <a:solidFill>
                  <a:schemeClr val="tx1"/>
                </a:solidFill>
                <a:latin typeface="+mn-lt"/>
                <a:ea typeface="Arial" charset="0"/>
                <a:cs typeface="Arial" charset="0"/>
              </a:rPr>
              <a:t>couleurs de contraste</a:t>
            </a:r>
          </a:p>
        </p:txBody>
      </p:sp>
      <p:sp>
        <p:nvSpPr>
          <p:cNvPr id="10" name="Rectangle 9">
            <a:extLst>
              <a:ext uri="{FF2B5EF4-FFF2-40B4-BE49-F238E27FC236}">
                <a16:creationId xmlns:a16="http://schemas.microsoft.com/office/drawing/2014/main" id="{85DEF8A1-EA48-4DF1-89BA-AD813C0ED6FC}"/>
              </a:ext>
            </a:extLst>
          </p:cNvPr>
          <p:cNvSpPr/>
          <p:nvPr/>
        </p:nvSpPr>
        <p:spPr bwMode="auto">
          <a:xfrm>
            <a:off x="351135" y="5134812"/>
            <a:ext cx="1151251" cy="2534400"/>
          </a:xfrm>
          <a:prstGeom prst="rect">
            <a:avLst/>
          </a:prstGeom>
          <a:noFill/>
          <a:ln>
            <a:solidFill>
              <a:schemeClr val="tx1"/>
            </a:solidFill>
          </a:ln>
          <a:effectLst/>
        </p:spPr>
        <p:txBody>
          <a:bodyPr vert="horz" wrap="square" lIns="91800" tIns="45900" rIns="58293" bIns="29146" numCol="1" rtlCol="0" anchor="t" anchorCtr="0" compatLnSpc="1">
            <a:prstTxWarp prst="textNoShape">
              <a:avLst/>
            </a:prstTxWarp>
          </a:bodyPr>
          <a:lstStyle/>
          <a:p>
            <a:pPr eaLnBrk="0" fontAlgn="base" hangingPunct="0">
              <a:spcBef>
                <a:spcPts val="510"/>
              </a:spcBef>
              <a:spcAft>
                <a:spcPct val="0"/>
              </a:spcAft>
            </a:pPr>
            <a:r>
              <a:rPr lang="fr-CA" sz="1020" b="1" dirty="0">
                <a:solidFill>
                  <a:schemeClr val="tx1"/>
                </a:solidFill>
                <a:latin typeface="+mn-lt"/>
                <a:ea typeface="Arial" charset="0"/>
                <a:cs typeface="Arial" charset="0"/>
              </a:rPr>
              <a:t>60 %</a:t>
            </a:r>
            <a:br>
              <a:rPr lang="fr-CA" sz="1020" b="1" dirty="0">
                <a:solidFill>
                  <a:schemeClr val="tx1"/>
                </a:solidFill>
                <a:latin typeface="+mn-lt"/>
                <a:ea typeface="Arial" charset="0"/>
                <a:cs typeface="Arial" charset="0"/>
              </a:rPr>
            </a:br>
            <a:r>
              <a:rPr lang="fr-CA" sz="893" i="1" dirty="0">
                <a:solidFill>
                  <a:schemeClr val="tx1"/>
                </a:solidFill>
                <a:latin typeface="+mn-lt"/>
                <a:ea typeface="Arial" charset="0"/>
                <a:cs typeface="Arial" charset="0"/>
              </a:rPr>
              <a:t>autres couleurs, </a:t>
            </a:r>
            <a:br>
              <a:rPr lang="fr-CA" sz="893" i="1" dirty="0">
                <a:solidFill>
                  <a:schemeClr val="tx1"/>
                </a:solidFill>
                <a:latin typeface="+mn-lt"/>
                <a:ea typeface="Arial" charset="0"/>
                <a:cs typeface="Arial" charset="0"/>
              </a:rPr>
            </a:br>
            <a:r>
              <a:rPr lang="fr-CA" sz="893" i="1" dirty="0">
                <a:solidFill>
                  <a:schemeClr val="tx1"/>
                </a:solidFill>
                <a:latin typeface="+mn-lt"/>
                <a:ea typeface="Arial" charset="0"/>
                <a:cs typeface="Arial" charset="0"/>
              </a:rPr>
              <a:t>y compris le blanc</a:t>
            </a:r>
          </a:p>
        </p:txBody>
      </p:sp>
      <p:sp>
        <p:nvSpPr>
          <p:cNvPr id="11" name="Triangle isocèle 10">
            <a:extLst>
              <a:ext uri="{FF2B5EF4-FFF2-40B4-BE49-F238E27FC236}">
                <a16:creationId xmlns:a16="http://schemas.microsoft.com/office/drawing/2014/main" id="{65B5C310-1D3C-4BFA-A42E-E88B69DDB0D6}"/>
              </a:ext>
            </a:extLst>
          </p:cNvPr>
          <p:cNvSpPr/>
          <p:nvPr/>
        </p:nvSpPr>
        <p:spPr>
          <a:xfrm rot="5400000">
            <a:off x="1194247" y="2528484"/>
            <a:ext cx="844800" cy="143214"/>
          </a:xfrm>
          <a:prstGeom prst="triangle">
            <a:avLst/>
          </a:prstGeom>
          <a:solidFill>
            <a:schemeClr val="accent2"/>
          </a:solidFill>
          <a:ln w="12700" cap="flat" cmpd="sng" algn="ctr">
            <a:noFill/>
            <a:prstDash val="solid"/>
            <a:miter lim="800000"/>
          </a:ln>
          <a:effectLst/>
        </p:spPr>
        <p:txBody>
          <a:bodyPr rot="0" spcFirstLastPara="0" vertOverflow="overflow" horzOverflow="overflow" vert="horz" wrap="square" lIns="60244" tIns="21860" rIns="60244" bIns="21860" numCol="1" spcCol="0" rtlCol="0" fromWordArt="0" anchor="ctr" anchorCtr="0" forceAA="0" compatLnSpc="1">
            <a:prstTxWarp prst="textNoShape">
              <a:avLst/>
            </a:prstTxWarp>
            <a:noAutofit/>
          </a:bodyPr>
          <a:lstStyle/>
          <a:p>
            <a:pPr algn="ctr">
              <a:spcBef>
                <a:spcPts val="287"/>
              </a:spcBef>
              <a:defRPr/>
            </a:pPr>
            <a:endParaRPr lang="fr-CA" sz="669" b="1" kern="0" dirty="0">
              <a:solidFill>
                <a:srgbClr val="FFFFFF"/>
              </a:solidFill>
              <a:latin typeface="Arial"/>
            </a:endParaRPr>
          </a:p>
        </p:txBody>
      </p:sp>
      <p:sp>
        <p:nvSpPr>
          <p:cNvPr id="12" name="Triangle isocèle 11">
            <a:extLst>
              <a:ext uri="{FF2B5EF4-FFF2-40B4-BE49-F238E27FC236}">
                <a16:creationId xmlns:a16="http://schemas.microsoft.com/office/drawing/2014/main" id="{C53554C9-1847-4E10-8375-B8C8E617E7E9}"/>
              </a:ext>
            </a:extLst>
          </p:cNvPr>
          <p:cNvSpPr/>
          <p:nvPr/>
        </p:nvSpPr>
        <p:spPr>
          <a:xfrm rot="5400000">
            <a:off x="1194247" y="3584596"/>
            <a:ext cx="844800" cy="143214"/>
          </a:xfrm>
          <a:prstGeom prst="triangle">
            <a:avLst/>
          </a:prstGeom>
          <a:solidFill>
            <a:schemeClr val="accent2"/>
          </a:solidFill>
          <a:ln w="12700" cap="flat" cmpd="sng" algn="ctr">
            <a:noFill/>
            <a:prstDash val="solid"/>
            <a:miter lim="800000"/>
          </a:ln>
          <a:effectLst/>
        </p:spPr>
        <p:txBody>
          <a:bodyPr rot="0" spcFirstLastPara="0" vertOverflow="overflow" horzOverflow="overflow" vert="horz" wrap="square" lIns="60244" tIns="21860" rIns="60244" bIns="21860" numCol="1" spcCol="0" rtlCol="0" fromWordArt="0" anchor="ctr" anchorCtr="0" forceAA="0" compatLnSpc="1">
            <a:prstTxWarp prst="textNoShape">
              <a:avLst/>
            </a:prstTxWarp>
            <a:noAutofit/>
          </a:bodyPr>
          <a:lstStyle/>
          <a:p>
            <a:pPr algn="ctr">
              <a:spcBef>
                <a:spcPts val="287"/>
              </a:spcBef>
              <a:defRPr/>
            </a:pPr>
            <a:endParaRPr lang="fr-CA" sz="669" b="1" kern="0" dirty="0">
              <a:solidFill>
                <a:srgbClr val="FFFFFF"/>
              </a:solidFill>
              <a:latin typeface="Arial"/>
            </a:endParaRPr>
          </a:p>
        </p:txBody>
      </p:sp>
      <p:sp>
        <p:nvSpPr>
          <p:cNvPr id="13" name="Triangle isocèle 12">
            <a:extLst>
              <a:ext uri="{FF2B5EF4-FFF2-40B4-BE49-F238E27FC236}">
                <a16:creationId xmlns:a16="http://schemas.microsoft.com/office/drawing/2014/main" id="{EFE8C43A-00A8-43E1-827D-69710ED01F2F}"/>
              </a:ext>
            </a:extLst>
          </p:cNvPr>
          <p:cNvSpPr/>
          <p:nvPr/>
        </p:nvSpPr>
        <p:spPr>
          <a:xfrm rot="5400000">
            <a:off x="1194247" y="5485609"/>
            <a:ext cx="844800" cy="143214"/>
          </a:xfrm>
          <a:prstGeom prst="triangle">
            <a:avLst/>
          </a:prstGeom>
          <a:solidFill>
            <a:schemeClr val="accent2"/>
          </a:solidFill>
          <a:ln w="12700" cap="flat" cmpd="sng" algn="ctr">
            <a:noFill/>
            <a:prstDash val="solid"/>
            <a:miter lim="800000"/>
          </a:ln>
          <a:effectLst/>
        </p:spPr>
        <p:txBody>
          <a:bodyPr rot="0" spcFirstLastPara="0" vertOverflow="overflow" horzOverflow="overflow" vert="horz" wrap="square" lIns="60244" tIns="21860" rIns="60244" bIns="21860" numCol="1" spcCol="0" rtlCol="0" fromWordArt="0" anchor="ctr" anchorCtr="0" forceAA="0" compatLnSpc="1">
            <a:prstTxWarp prst="textNoShape">
              <a:avLst/>
            </a:prstTxWarp>
            <a:noAutofit/>
          </a:bodyPr>
          <a:lstStyle/>
          <a:p>
            <a:pPr algn="ctr">
              <a:spcBef>
                <a:spcPts val="287"/>
              </a:spcBef>
              <a:defRPr/>
            </a:pPr>
            <a:endParaRPr lang="fr-CA" sz="669" b="1" kern="0" dirty="0">
              <a:solidFill>
                <a:srgbClr val="FFFFFF"/>
              </a:solidFill>
              <a:latin typeface="Arial"/>
            </a:endParaRPr>
          </a:p>
        </p:txBody>
      </p:sp>
      <p:graphicFrame>
        <p:nvGraphicFramePr>
          <p:cNvPr id="14" name="Table 21">
            <a:extLst>
              <a:ext uri="{FF2B5EF4-FFF2-40B4-BE49-F238E27FC236}">
                <a16:creationId xmlns:a16="http://schemas.microsoft.com/office/drawing/2014/main" id="{AA236BF9-7CDF-458E-A38C-EC6F04B96833}"/>
              </a:ext>
            </a:extLst>
          </p:cNvPr>
          <p:cNvGraphicFramePr>
            <a:graphicFrameLocks noGrp="1"/>
          </p:cNvGraphicFramePr>
          <p:nvPr>
            <p:extLst>
              <p:ext uri="{D42A27DB-BD31-4B8C-83A1-F6EECF244321}">
                <p14:modId xmlns:p14="http://schemas.microsoft.com/office/powerpoint/2010/main" val="3374696427"/>
              </p:ext>
            </p:extLst>
          </p:nvPr>
        </p:nvGraphicFramePr>
        <p:xfrm>
          <a:off x="1958186" y="2177683"/>
          <a:ext cx="5462100" cy="849376"/>
        </p:xfrm>
        <a:graphic>
          <a:graphicData uri="http://schemas.openxmlformats.org/drawingml/2006/table">
            <a:tbl>
              <a:tblPr firstRow="1" bandRow="1">
                <a:tableStyleId>{5C22544A-7EE6-4342-B048-85BDC9FD1C3A}</a:tableStyleId>
              </a:tblPr>
              <a:tblGrid>
                <a:gridCol w="1193400">
                  <a:extLst>
                    <a:ext uri="{9D8B030D-6E8A-4147-A177-3AD203B41FA5}">
                      <a16:colId xmlns:a16="http://schemas.microsoft.com/office/drawing/2014/main" val="20000"/>
                    </a:ext>
                  </a:extLst>
                </a:gridCol>
                <a:gridCol w="4268700">
                  <a:extLst>
                    <a:ext uri="{9D8B030D-6E8A-4147-A177-3AD203B41FA5}">
                      <a16:colId xmlns:a16="http://schemas.microsoft.com/office/drawing/2014/main" val="20001"/>
                    </a:ext>
                  </a:extLst>
                </a:gridCol>
              </a:tblGrid>
              <a:tr h="849376">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fr-CA" sz="2300" b="0" i="0" u="none" strike="noStrike" kern="1200" cap="none" spc="0" normalizeH="0" baseline="0" noProof="0" dirty="0">
                          <a:ln>
                            <a:noFill/>
                          </a:ln>
                          <a:solidFill>
                            <a:schemeClr val="tx1"/>
                          </a:solidFill>
                          <a:effectLst/>
                          <a:uLnTx/>
                          <a:uFillTx/>
                          <a:latin typeface="+mn-lt"/>
                          <a:ea typeface="Arial" charset="0"/>
                          <a:cs typeface="Arial" charset="0"/>
                        </a:rPr>
                        <a:t>RVB : </a:t>
                      </a:r>
                      <a:r>
                        <a:rPr kumimoji="0" lang="fr-CA" sz="2300" b="1" i="0" u="none" strike="noStrike" kern="1200" cap="none" spc="0" normalizeH="0" baseline="0" noProof="0" dirty="0">
                          <a:ln>
                            <a:noFill/>
                          </a:ln>
                          <a:solidFill>
                            <a:schemeClr val="tx1"/>
                          </a:solidFill>
                          <a:effectLst/>
                          <a:uLnTx/>
                          <a:uFillTx/>
                          <a:latin typeface="+mn-lt"/>
                          <a:ea typeface="Arial" charset="0"/>
                          <a:cs typeface="Arial" charset="0"/>
                        </a:rPr>
                        <a:t>246-201-60</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indent="1588" algn="l"/>
                      <a:r>
                        <a:rPr lang="fr-CA" sz="2300" b="0" i="0" noProof="0" dirty="0">
                          <a:solidFill>
                            <a:schemeClr val="tx1"/>
                          </a:solidFill>
                          <a:latin typeface="+mn-lt"/>
                          <a:ea typeface="Arial" charset="0"/>
                        </a:rPr>
                        <a:t>Couleur d’accent </a:t>
                      </a:r>
                      <a:r>
                        <a:rPr lang="fr-CA" sz="2300" b="0" i="0" baseline="0" noProof="0" dirty="0">
                          <a:solidFill>
                            <a:schemeClr val="tx1"/>
                          </a:solidFill>
                          <a:latin typeface="+mn-lt"/>
                          <a:ea typeface="Arial" charset="0"/>
                        </a:rPr>
                        <a:t>utilisée pour mettre en évidence un élément particulier </a:t>
                      </a:r>
                      <a:br>
                        <a:rPr lang="fr-CA" sz="2300" b="0" i="0" baseline="0" noProof="0" dirty="0">
                          <a:solidFill>
                            <a:schemeClr val="tx1"/>
                          </a:solidFill>
                          <a:latin typeface="+mn-lt"/>
                          <a:ea typeface="Arial" charset="0"/>
                        </a:rPr>
                      </a:br>
                      <a:r>
                        <a:rPr lang="fr-CA" sz="2300" b="0" i="0" baseline="0" noProof="0" dirty="0">
                          <a:solidFill>
                            <a:schemeClr val="tx1"/>
                          </a:solidFill>
                          <a:latin typeface="+mn-lt"/>
                          <a:ea typeface="Arial" charset="0"/>
                        </a:rPr>
                        <a:t>sur une page</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5" name="Table 21">
            <a:extLst>
              <a:ext uri="{FF2B5EF4-FFF2-40B4-BE49-F238E27FC236}">
                <a16:creationId xmlns:a16="http://schemas.microsoft.com/office/drawing/2014/main" id="{F4614FD2-23CE-4001-98A9-525C7982C45E}"/>
              </a:ext>
            </a:extLst>
          </p:cNvPr>
          <p:cNvGraphicFramePr>
            <a:graphicFrameLocks noGrp="1"/>
          </p:cNvGraphicFramePr>
          <p:nvPr>
            <p:extLst>
              <p:ext uri="{D42A27DB-BD31-4B8C-83A1-F6EECF244321}">
                <p14:modId xmlns:p14="http://schemas.microsoft.com/office/powerpoint/2010/main" val="2012523513"/>
              </p:ext>
            </p:extLst>
          </p:nvPr>
        </p:nvGraphicFramePr>
        <p:xfrm>
          <a:off x="1958186" y="5134812"/>
          <a:ext cx="5462100" cy="2538976"/>
        </p:xfrm>
        <a:graphic>
          <a:graphicData uri="http://schemas.openxmlformats.org/drawingml/2006/table">
            <a:tbl>
              <a:tblPr firstRow="1" bandRow="1">
                <a:tableStyleId>{5C22544A-7EE6-4342-B048-85BDC9FD1C3A}</a:tableStyleId>
              </a:tblPr>
              <a:tblGrid>
                <a:gridCol w="1193400">
                  <a:extLst>
                    <a:ext uri="{9D8B030D-6E8A-4147-A177-3AD203B41FA5}">
                      <a16:colId xmlns:a16="http://schemas.microsoft.com/office/drawing/2014/main" val="20000"/>
                    </a:ext>
                  </a:extLst>
                </a:gridCol>
                <a:gridCol w="4268700">
                  <a:extLst>
                    <a:ext uri="{9D8B030D-6E8A-4147-A177-3AD203B41FA5}">
                      <a16:colId xmlns:a16="http://schemas.microsoft.com/office/drawing/2014/main" val="20001"/>
                    </a:ext>
                  </a:extLst>
                </a:gridCol>
              </a:tblGrid>
              <a:tr h="844800">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fr-CA" sz="2300" b="0" i="0" u="none" strike="noStrike" kern="1200" cap="none" spc="0" normalizeH="0" baseline="0" noProof="0" dirty="0">
                          <a:ln>
                            <a:noFill/>
                          </a:ln>
                          <a:solidFill>
                            <a:srgbClr val="FFFFFF"/>
                          </a:solidFill>
                          <a:effectLst/>
                          <a:uLnTx/>
                          <a:uFillTx/>
                          <a:latin typeface="+mn-lt"/>
                          <a:ea typeface="Arial" charset="0"/>
                          <a:cs typeface="Arial" charset="0"/>
                        </a:rPr>
                        <a:t>RVB : </a:t>
                      </a:r>
                      <a:r>
                        <a:rPr kumimoji="0" lang="fr-CA" sz="2300" b="1" i="0" u="none" strike="noStrike" kern="1200" cap="none" spc="0" normalizeH="0" baseline="0" noProof="0" dirty="0">
                          <a:ln>
                            <a:noFill/>
                          </a:ln>
                          <a:solidFill>
                            <a:srgbClr val="FFFFFF"/>
                          </a:solidFill>
                          <a:effectLst/>
                          <a:uLnTx/>
                          <a:uFillTx/>
                          <a:latin typeface="+mn-lt"/>
                          <a:ea typeface="Arial" charset="0"/>
                          <a:cs typeface="Arial" charset="0"/>
                        </a:rPr>
                        <a:t>105-180-197</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indent="0" algn="l"/>
                      <a:r>
                        <a:rPr lang="fr-CA" sz="2300" b="0" i="0" noProof="0" dirty="0">
                          <a:solidFill>
                            <a:schemeClr val="tx1"/>
                          </a:solidFill>
                          <a:latin typeface="+mn-lt"/>
                          <a:ea typeface="Arial" charset="0"/>
                        </a:rPr>
                        <a:t>Couleur additionnelle pour les graphiques</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44800">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fr-CA" sz="2300" b="0" i="0" u="none" strike="noStrike" kern="1200" cap="none" spc="0" normalizeH="0" baseline="0" noProof="0" dirty="0">
                          <a:ln>
                            <a:noFill/>
                          </a:ln>
                          <a:solidFill>
                            <a:schemeClr val="bg1"/>
                          </a:solidFill>
                          <a:effectLst/>
                          <a:uLnTx/>
                          <a:uFillTx/>
                          <a:latin typeface="+mn-lt"/>
                          <a:ea typeface="Arial" charset="0"/>
                          <a:cs typeface="Arial" charset="0"/>
                        </a:rPr>
                        <a:t>RVB : </a:t>
                      </a:r>
                      <a:r>
                        <a:rPr kumimoji="0" lang="fr-CA" sz="2300" b="1" i="0" u="none" strike="noStrike" kern="1200" cap="none" spc="0" normalizeH="0" baseline="0" noProof="0" dirty="0">
                          <a:ln>
                            <a:noFill/>
                          </a:ln>
                          <a:solidFill>
                            <a:schemeClr val="bg1"/>
                          </a:solidFill>
                          <a:effectLst/>
                          <a:uLnTx/>
                          <a:uFillTx/>
                          <a:latin typeface="+mn-lt"/>
                          <a:ea typeface="Arial" charset="0"/>
                          <a:cs typeface="Arial" charset="0"/>
                        </a:rPr>
                        <a:t>142-201-169</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indent="0" algn="l"/>
                      <a:r>
                        <a:rPr lang="fr-CA" sz="2300" b="0" i="0" noProof="0" dirty="0">
                          <a:solidFill>
                            <a:schemeClr val="tx1"/>
                          </a:solidFill>
                          <a:latin typeface="+mn-lt"/>
                          <a:ea typeface="Arial" charset="0"/>
                        </a:rPr>
                        <a:t>Couleur additionnelle pour les graphiques</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9376">
                <a:tc>
                  <a:txBody>
                    <a:bodyPr/>
                    <a:lstStyle/>
                    <a:p>
                      <a:pPr marL="0" marR="0" lvl="0" indent="0" algn="l" defTabSz="455613" rtl="0" eaLnBrk="0" fontAlgn="base" latinLnBrk="0" hangingPunct="0">
                        <a:lnSpc>
                          <a:spcPct val="100000"/>
                        </a:lnSpc>
                        <a:spcBef>
                          <a:spcPct val="50000"/>
                        </a:spcBef>
                        <a:spcAft>
                          <a:spcPct val="0"/>
                        </a:spcAft>
                        <a:buClr>
                          <a:srgbClr val="212121"/>
                        </a:buClr>
                        <a:buSzTx/>
                        <a:buFontTx/>
                        <a:buNone/>
                        <a:tabLst/>
                        <a:defRPr/>
                      </a:pPr>
                      <a:r>
                        <a:rPr kumimoji="0" lang="fr-CA" sz="2300" b="0" i="0" u="none" strike="noStrike" kern="1200" cap="none" spc="0" normalizeH="0" baseline="0" noProof="0" dirty="0">
                          <a:ln>
                            <a:noFill/>
                          </a:ln>
                          <a:solidFill>
                            <a:schemeClr val="bg1"/>
                          </a:solidFill>
                          <a:effectLst/>
                          <a:uLnTx/>
                          <a:uFillTx/>
                          <a:latin typeface="+mn-lt"/>
                          <a:ea typeface="Arial" charset="0"/>
                          <a:cs typeface="Arial" charset="0"/>
                        </a:rPr>
                        <a:t>RVB : </a:t>
                      </a:r>
                      <a:r>
                        <a:rPr kumimoji="0" lang="fr-CA" sz="2300" b="1" i="0" u="none" strike="noStrike" kern="1200" cap="none" spc="0" normalizeH="0" baseline="0" noProof="0" dirty="0">
                          <a:ln>
                            <a:noFill/>
                          </a:ln>
                          <a:solidFill>
                            <a:schemeClr val="bg1"/>
                          </a:solidFill>
                          <a:effectLst/>
                          <a:uLnTx/>
                          <a:uFillTx/>
                          <a:latin typeface="+mn-lt"/>
                          <a:ea typeface="Arial" charset="0"/>
                          <a:cs typeface="Arial" charset="0"/>
                        </a:rPr>
                        <a:t>168-179-178</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lgn="l"/>
                      <a:r>
                        <a:rPr lang="fr-CA" sz="2300" b="0" i="0" noProof="0" dirty="0">
                          <a:solidFill>
                            <a:schemeClr val="tx1"/>
                          </a:solidFill>
                          <a:latin typeface="+mn-lt"/>
                          <a:ea typeface="Arial" charset="0"/>
                        </a:rPr>
                        <a:t>Couleur utilisée principalement pour les bulles et les tableaux </a:t>
                      </a:r>
                      <a:br>
                        <a:rPr lang="fr-CA" sz="2300" b="0" i="0" noProof="0" dirty="0">
                          <a:solidFill>
                            <a:schemeClr val="tx1"/>
                          </a:solidFill>
                          <a:latin typeface="+mn-lt"/>
                          <a:ea typeface="Arial" charset="0"/>
                        </a:rPr>
                      </a:br>
                      <a:r>
                        <a:rPr lang="fr-CA" sz="2300" b="0" i="0" noProof="0" dirty="0">
                          <a:solidFill>
                            <a:schemeClr val="tx1"/>
                          </a:solidFill>
                          <a:latin typeface="+mn-lt"/>
                          <a:ea typeface="Arial" charset="0"/>
                        </a:rPr>
                        <a:t>avec 2 niveaux d’en-tête</a:t>
                      </a:r>
                    </a:p>
                  </a:txBody>
                  <a:tcPr marL="91800" marR="91800" marT="67056" marB="67056"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2723068"/>
                  </a:ext>
                </a:extLst>
              </a:tr>
            </a:tbl>
          </a:graphicData>
        </a:graphic>
      </p:graphicFrame>
      <p:sp>
        <p:nvSpPr>
          <p:cNvPr id="18" name="ZoneTexte 17">
            <a:extLst>
              <a:ext uri="{FF2B5EF4-FFF2-40B4-BE49-F238E27FC236}">
                <a16:creationId xmlns:a16="http://schemas.microsoft.com/office/drawing/2014/main" id="{62C4E7F3-1A27-4B52-8C68-AB0E9FA3E98C}"/>
              </a:ext>
            </a:extLst>
          </p:cNvPr>
          <p:cNvSpPr txBox="1"/>
          <p:nvPr/>
        </p:nvSpPr>
        <p:spPr>
          <a:xfrm>
            <a:off x="351135" y="591360"/>
            <a:ext cx="7068600" cy="1478400"/>
          </a:xfrm>
          <a:prstGeom prst="rect">
            <a:avLst/>
          </a:prstGeom>
          <a:noFill/>
        </p:spPr>
        <p:txBody>
          <a:bodyPr wrap="square" lIns="0" tIns="0" rIns="0" bIns="0" rtlCol="0" anchor="ctr">
            <a:noAutofit/>
          </a:bodyPr>
          <a:lstStyle/>
          <a:p>
            <a:pPr algn="l">
              <a:lnSpc>
                <a:spcPct val="85000"/>
              </a:lnSpc>
              <a:spcBef>
                <a:spcPts val="0"/>
              </a:spcBef>
            </a:pPr>
            <a:r>
              <a:rPr lang="fr-CA" sz="2295" b="1" dirty="0"/>
              <a:t>Utilisez les </a:t>
            </a:r>
            <a:r>
              <a:rPr lang="fr-CA" sz="2295" b="1" dirty="0">
                <a:solidFill>
                  <a:schemeClr val="accent1"/>
                </a:solidFill>
              </a:rPr>
              <a:t>couleurs de Desjardins </a:t>
            </a:r>
            <a:r>
              <a:rPr lang="fr-CA" sz="2295" b="1" dirty="0"/>
              <a:t>de manière cohérente </a:t>
            </a:r>
            <a:br>
              <a:rPr lang="fr-CA" sz="2295" b="1" dirty="0"/>
            </a:br>
            <a:r>
              <a:rPr lang="fr-CA" sz="2295" b="1" dirty="0"/>
              <a:t>pour créer du contraste et de la hiérarchie</a:t>
            </a:r>
            <a:endParaRPr lang="fr-CA" sz="1148" b="1" dirty="0"/>
          </a:p>
        </p:txBody>
      </p:sp>
      <p:sp>
        <p:nvSpPr>
          <p:cNvPr id="20" name="Rectangle 19">
            <a:extLst>
              <a:ext uri="{FF2B5EF4-FFF2-40B4-BE49-F238E27FC236}">
                <a16:creationId xmlns:a16="http://schemas.microsoft.com/office/drawing/2014/main" id="{2472EC17-EA21-4410-8AE6-6CBD8AB70EFB}"/>
              </a:ext>
            </a:extLst>
          </p:cNvPr>
          <p:cNvSpPr/>
          <p:nvPr/>
        </p:nvSpPr>
        <p:spPr bwMode="auto">
          <a:xfrm>
            <a:off x="351136" y="7880717"/>
            <a:ext cx="1151250" cy="1478400"/>
          </a:xfrm>
          <a:prstGeom prst="rect">
            <a:avLst/>
          </a:prstGeom>
          <a:solidFill>
            <a:schemeClr val="bg1"/>
          </a:solidFill>
          <a:ln>
            <a:solidFill>
              <a:schemeClr val="tx1"/>
            </a:solidFill>
          </a:ln>
          <a:effectLst/>
        </p:spPr>
        <p:txBody>
          <a:bodyPr vert="horz" wrap="square" lIns="91800" tIns="45900" rIns="57375" bIns="45900" numCol="1" rtlCol="0" anchor="t" anchorCtr="0" compatLnSpc="1">
            <a:prstTxWarp prst="textNoShape">
              <a:avLst/>
            </a:prstTxWarp>
          </a:bodyPr>
          <a:lstStyle/>
          <a:p>
            <a:pPr marL="0" marR="0" lvl="0" indent="0" defTabSz="582930" eaLnBrk="0" fontAlgn="base" latinLnBrk="0" hangingPunct="0">
              <a:lnSpc>
                <a:spcPct val="100000"/>
              </a:lnSpc>
              <a:spcBef>
                <a:spcPct val="50000"/>
              </a:spcBef>
              <a:spcAft>
                <a:spcPct val="0"/>
              </a:spcAft>
              <a:buClrTx/>
              <a:buSzTx/>
              <a:buFontTx/>
              <a:buNone/>
              <a:tabLst/>
              <a:defRPr/>
            </a:pPr>
            <a:r>
              <a:rPr kumimoji="0" lang="fr-CA" sz="1020" b="1" i="0" u="none" strike="noStrike" kern="0" cap="none" spc="0" normalizeH="0" baseline="0" noProof="0" dirty="0">
                <a:ln>
                  <a:noFill/>
                </a:ln>
                <a:solidFill>
                  <a:schemeClr val="tx1"/>
                </a:solidFill>
                <a:effectLst/>
                <a:uLnTx/>
                <a:uFillTx/>
                <a:latin typeface="+mn-lt"/>
                <a:ea typeface="Arial" charset="0"/>
                <a:cs typeface="Arial" charset="0"/>
              </a:rPr>
              <a:t>Couleurs</a:t>
            </a:r>
            <a:r>
              <a:rPr kumimoji="0" lang="fr-CA" sz="1020" b="1" i="0" u="none" strike="noStrike" kern="0" cap="none" spc="0" normalizeH="0" noProof="0" dirty="0">
                <a:ln>
                  <a:noFill/>
                </a:ln>
                <a:solidFill>
                  <a:schemeClr val="tx1"/>
                </a:solidFill>
                <a:effectLst/>
                <a:uLnTx/>
                <a:uFillTx/>
                <a:latin typeface="+mn-lt"/>
                <a:ea typeface="Arial" charset="0"/>
                <a:cs typeface="Arial" charset="0"/>
              </a:rPr>
              <a:t> de tableau de bord</a:t>
            </a:r>
            <a:endParaRPr kumimoji="0" lang="fr-CA" sz="893" b="1" i="1" u="none" strike="noStrike" kern="0" cap="none" spc="0" normalizeH="0" baseline="0" noProof="0" dirty="0">
              <a:ln>
                <a:noFill/>
              </a:ln>
              <a:solidFill>
                <a:schemeClr val="tx1"/>
              </a:solidFill>
              <a:effectLst/>
              <a:uLnTx/>
              <a:uFillTx/>
              <a:latin typeface="+mn-lt"/>
              <a:ea typeface="Arial" charset="0"/>
              <a:cs typeface="Arial" charset="0"/>
            </a:endParaRPr>
          </a:p>
        </p:txBody>
      </p:sp>
      <p:sp>
        <p:nvSpPr>
          <p:cNvPr id="33" name="Triangle isocèle 32">
            <a:extLst>
              <a:ext uri="{FF2B5EF4-FFF2-40B4-BE49-F238E27FC236}">
                <a16:creationId xmlns:a16="http://schemas.microsoft.com/office/drawing/2014/main" id="{02AA7DE2-77D1-4B0F-AF11-D4751957B9D3}"/>
              </a:ext>
            </a:extLst>
          </p:cNvPr>
          <p:cNvSpPr/>
          <p:nvPr/>
        </p:nvSpPr>
        <p:spPr>
          <a:xfrm rot="5400000">
            <a:off x="1195140" y="8223810"/>
            <a:ext cx="844800" cy="145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p>
        </p:txBody>
      </p:sp>
      <p:grpSp>
        <p:nvGrpSpPr>
          <p:cNvPr id="34" name="Groupe 33">
            <a:extLst>
              <a:ext uri="{FF2B5EF4-FFF2-40B4-BE49-F238E27FC236}">
                <a16:creationId xmlns:a16="http://schemas.microsoft.com/office/drawing/2014/main" id="{447DF5CD-87D0-4949-921E-9C964A4AFCA5}"/>
              </a:ext>
            </a:extLst>
          </p:cNvPr>
          <p:cNvGrpSpPr/>
          <p:nvPr/>
        </p:nvGrpSpPr>
        <p:grpSpPr>
          <a:xfrm>
            <a:off x="1958186" y="7880717"/>
            <a:ext cx="1691836" cy="1478400"/>
            <a:chOff x="3071664" y="5399704"/>
            <a:chExt cx="2653860" cy="1008000"/>
          </a:xfrm>
        </p:grpSpPr>
        <p:sp>
          <p:nvSpPr>
            <p:cNvPr id="23" name="Rectangle 22">
              <a:extLst>
                <a:ext uri="{FF2B5EF4-FFF2-40B4-BE49-F238E27FC236}">
                  <a16:creationId xmlns:a16="http://schemas.microsoft.com/office/drawing/2014/main" id="{A3768530-2366-4E71-A815-515CC5312917}"/>
                </a:ext>
              </a:extLst>
            </p:cNvPr>
            <p:cNvSpPr/>
            <p:nvPr/>
          </p:nvSpPr>
          <p:spPr>
            <a:xfrm>
              <a:off x="3071664" y="5399705"/>
              <a:ext cx="2653860" cy="392261"/>
            </a:xfrm>
            <a:prstGeom prst="rect">
              <a:avLst/>
            </a:prstGeom>
            <a:solidFill>
              <a:srgbClr val="00874E"/>
            </a:solidFill>
            <a:ln w="12700" cap="flat" cmpd="sng" algn="ctr">
              <a:noFill/>
              <a:prstDash val="solid"/>
              <a:miter lim="800000"/>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290453" eaLnBrk="0" fontAlgn="base" latinLnBrk="0" hangingPunct="0">
                <a:lnSpc>
                  <a:spcPct val="100000"/>
                </a:lnSpc>
                <a:spcBef>
                  <a:spcPct val="50000"/>
                </a:spcBef>
                <a:spcAft>
                  <a:spcPct val="0"/>
                </a:spcAft>
                <a:buClr>
                  <a:srgbClr val="212121"/>
                </a:buClr>
                <a:buSzTx/>
                <a:buFontTx/>
                <a:buNone/>
                <a:tabLst/>
                <a:defRPr/>
              </a:pPr>
              <a:r>
                <a:rPr kumimoji="0" lang="fr-CA" sz="1020" b="0" i="0" u="none" strike="noStrike" kern="0" cap="none" spc="0" normalizeH="0" baseline="0" noProof="0" dirty="0">
                  <a:ln>
                    <a:noFill/>
                  </a:ln>
                  <a:solidFill>
                    <a:prstClr val="white"/>
                  </a:solidFill>
                  <a:effectLst/>
                  <a:uLnTx/>
                  <a:uFillTx/>
                  <a:latin typeface="+mn-lt"/>
                  <a:ea typeface="Arial" charset="0"/>
                  <a:cs typeface="Arial" charset="0"/>
                </a:rPr>
                <a:t>RVB : </a:t>
              </a:r>
              <a:r>
                <a:rPr kumimoji="0" lang="fr-CA" sz="1020" b="1" i="0" u="none" strike="noStrike" kern="0" cap="none" spc="0" normalizeH="0" baseline="0" noProof="0" dirty="0">
                  <a:ln>
                    <a:noFill/>
                  </a:ln>
                  <a:solidFill>
                    <a:prstClr val="white"/>
                  </a:solidFill>
                  <a:effectLst/>
                  <a:uLnTx/>
                  <a:uFillTx/>
                  <a:latin typeface="+mn-lt"/>
                  <a:ea typeface="Arial" charset="0"/>
                  <a:cs typeface="Arial" charset="0"/>
                </a:rPr>
                <a:t>0-135-78</a:t>
              </a:r>
            </a:p>
          </p:txBody>
        </p:sp>
        <p:sp>
          <p:nvSpPr>
            <p:cNvPr id="22" name="Rectangle 21">
              <a:extLst>
                <a:ext uri="{FF2B5EF4-FFF2-40B4-BE49-F238E27FC236}">
                  <a16:creationId xmlns:a16="http://schemas.microsoft.com/office/drawing/2014/main" id="{CE297DE2-11B2-44B8-A276-DC8B56083DE0}"/>
                </a:ext>
              </a:extLst>
            </p:cNvPr>
            <p:cNvSpPr/>
            <p:nvPr/>
          </p:nvSpPr>
          <p:spPr>
            <a:xfrm>
              <a:off x="3071664" y="5399704"/>
              <a:ext cx="2653860" cy="1008000"/>
            </a:xfrm>
            <a:prstGeom prst="rect">
              <a:avLst/>
            </a:prstGeom>
            <a:noFill/>
            <a:ln w="12700" cap="flat" cmpd="sng" algn="ctr">
              <a:solidFill>
                <a:schemeClr val="accent2"/>
              </a:solidFill>
              <a:prstDash val="solid"/>
              <a:miter lim="800000"/>
            </a:ln>
            <a:effectLst/>
          </p:spPr>
          <p:txBody>
            <a:bodyPr rot="0" spcFirstLastPara="0" vertOverflow="overflow" horzOverflow="overflow" vert="horz" wrap="square" lIns="36000" tIns="396000" rIns="36000" bIns="45720" numCol="1" spcCol="0" rtlCol="0" fromWordArt="0" anchor="ctr" anchorCtr="0" forceAA="0" compatLnSpc="1">
              <a:prstTxWarp prst="textNoShape">
                <a:avLst/>
              </a:prstTxWarp>
              <a:noAutofit/>
            </a:bodyPr>
            <a:lstStyle/>
            <a:p>
              <a:pPr marL="0" marR="0" lvl="0" indent="0" algn="ctr" defTabSz="290453" eaLnBrk="0" fontAlgn="base" latinLnBrk="0" hangingPunct="0">
                <a:lnSpc>
                  <a:spcPct val="100000"/>
                </a:lnSpc>
                <a:spcBef>
                  <a:spcPct val="50000"/>
                </a:spcBef>
                <a:spcAft>
                  <a:spcPct val="0"/>
                </a:spcAft>
                <a:buClr>
                  <a:srgbClr val="212121"/>
                </a:buClr>
                <a:buSzTx/>
                <a:buFontTx/>
                <a:buNone/>
                <a:tabLst/>
                <a:defRPr/>
              </a:pPr>
              <a:r>
                <a:rPr kumimoji="0" lang="fr-CA" sz="1020" b="0" i="0" u="none" strike="noStrike" kern="0" cap="none" spc="0" normalizeH="0" baseline="0" noProof="0" dirty="0">
                  <a:ln>
                    <a:noFill/>
                  </a:ln>
                  <a:solidFill>
                    <a:schemeClr val="tx1"/>
                  </a:solidFill>
                  <a:effectLst/>
                  <a:uLnTx/>
                  <a:uFillTx/>
                  <a:latin typeface="+mn-lt"/>
                  <a:ea typeface="Arial" charset="0"/>
                  <a:cs typeface="Arial" charset="0"/>
                </a:rPr>
                <a:t>Égale ou supérieure </a:t>
              </a:r>
              <a:br>
                <a:rPr kumimoji="0" lang="fr-CA" sz="1020" b="0" i="0" u="none" strike="noStrike" kern="0" cap="none" spc="0" normalizeH="0" baseline="0" noProof="0" dirty="0">
                  <a:ln>
                    <a:noFill/>
                  </a:ln>
                  <a:solidFill>
                    <a:schemeClr val="tx1"/>
                  </a:solidFill>
                  <a:effectLst/>
                  <a:uLnTx/>
                  <a:uFillTx/>
                  <a:latin typeface="+mn-lt"/>
                  <a:ea typeface="Arial" charset="0"/>
                  <a:cs typeface="Arial" charset="0"/>
                </a:rPr>
              </a:br>
              <a:r>
                <a:rPr kumimoji="0" lang="fr-CA" sz="1020" b="0" i="0" u="none" strike="noStrike" kern="0" cap="none" spc="0" normalizeH="0" baseline="0" noProof="0" dirty="0">
                  <a:ln>
                    <a:noFill/>
                  </a:ln>
                  <a:solidFill>
                    <a:schemeClr val="tx1"/>
                  </a:solidFill>
                  <a:effectLst/>
                  <a:uLnTx/>
                  <a:uFillTx/>
                  <a:latin typeface="+mn-lt"/>
                  <a:ea typeface="Arial" charset="0"/>
                  <a:cs typeface="Arial" charset="0"/>
                </a:rPr>
                <a:t>au point de référence</a:t>
              </a:r>
            </a:p>
          </p:txBody>
        </p:sp>
      </p:grpSp>
      <p:grpSp>
        <p:nvGrpSpPr>
          <p:cNvPr id="36" name="Groupe 35">
            <a:extLst>
              <a:ext uri="{FF2B5EF4-FFF2-40B4-BE49-F238E27FC236}">
                <a16:creationId xmlns:a16="http://schemas.microsoft.com/office/drawing/2014/main" id="{CB276951-9612-4DAA-AEFD-CE0C61C06505}"/>
              </a:ext>
            </a:extLst>
          </p:cNvPr>
          <p:cNvGrpSpPr/>
          <p:nvPr/>
        </p:nvGrpSpPr>
        <p:grpSpPr>
          <a:xfrm>
            <a:off x="5727899" y="7880717"/>
            <a:ext cx="1691836" cy="1478400"/>
            <a:chOff x="8984940" y="5399704"/>
            <a:chExt cx="2653860" cy="1008000"/>
          </a:xfrm>
        </p:grpSpPr>
        <p:sp>
          <p:nvSpPr>
            <p:cNvPr id="27" name="Rectangle 26">
              <a:extLst>
                <a:ext uri="{FF2B5EF4-FFF2-40B4-BE49-F238E27FC236}">
                  <a16:creationId xmlns:a16="http://schemas.microsoft.com/office/drawing/2014/main" id="{8D10D8F1-8076-48A4-B743-339A865F7718}"/>
                </a:ext>
              </a:extLst>
            </p:cNvPr>
            <p:cNvSpPr/>
            <p:nvPr/>
          </p:nvSpPr>
          <p:spPr>
            <a:xfrm>
              <a:off x="8984940" y="5399705"/>
              <a:ext cx="2653860" cy="392261"/>
            </a:xfrm>
            <a:prstGeom prst="rect">
              <a:avLst/>
            </a:prstGeom>
            <a:solidFill>
              <a:srgbClr val="CA241A"/>
            </a:solidFill>
            <a:ln w="12700" cap="flat" cmpd="sng" algn="ctr">
              <a:noFill/>
              <a:prstDash val="solid"/>
              <a:miter lim="800000"/>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290453" eaLnBrk="0" fontAlgn="base" latinLnBrk="0" hangingPunct="0">
                <a:lnSpc>
                  <a:spcPct val="100000"/>
                </a:lnSpc>
                <a:spcBef>
                  <a:spcPct val="50000"/>
                </a:spcBef>
                <a:spcAft>
                  <a:spcPct val="0"/>
                </a:spcAft>
                <a:buClr>
                  <a:srgbClr val="212121"/>
                </a:buClr>
                <a:buSzTx/>
                <a:buFontTx/>
                <a:buNone/>
                <a:tabLst/>
                <a:defRPr/>
              </a:pPr>
              <a:r>
                <a:rPr kumimoji="0" lang="fr-CA" sz="1020" b="0" i="0" u="none" strike="noStrike" kern="0" cap="none" spc="0" normalizeH="0" baseline="0" noProof="0" dirty="0">
                  <a:ln>
                    <a:noFill/>
                  </a:ln>
                  <a:solidFill>
                    <a:prstClr val="white"/>
                  </a:solidFill>
                  <a:effectLst/>
                  <a:uLnTx/>
                  <a:uFillTx/>
                  <a:latin typeface="+mn-lt"/>
                  <a:ea typeface="Arial" charset="0"/>
                  <a:cs typeface="Arial" charset="0"/>
                </a:rPr>
                <a:t>RVB : </a:t>
              </a:r>
              <a:r>
                <a:rPr kumimoji="0" lang="fr-CA" sz="1020" b="1" i="0" u="none" strike="noStrike" kern="0" cap="none" spc="0" normalizeH="0" baseline="0" noProof="0" dirty="0">
                  <a:ln>
                    <a:noFill/>
                  </a:ln>
                  <a:solidFill>
                    <a:prstClr val="white"/>
                  </a:solidFill>
                  <a:effectLst/>
                  <a:uLnTx/>
                  <a:uFillTx/>
                  <a:latin typeface="+mn-lt"/>
                  <a:ea typeface="Arial" charset="0"/>
                  <a:cs typeface="Arial" charset="0"/>
                </a:rPr>
                <a:t>202-36-26</a:t>
              </a:r>
            </a:p>
          </p:txBody>
        </p:sp>
        <p:sp>
          <p:nvSpPr>
            <p:cNvPr id="26" name="Rectangle 25">
              <a:extLst>
                <a:ext uri="{FF2B5EF4-FFF2-40B4-BE49-F238E27FC236}">
                  <a16:creationId xmlns:a16="http://schemas.microsoft.com/office/drawing/2014/main" id="{18E2DC9C-7E6B-4A22-A068-833F8AED3616}"/>
                </a:ext>
              </a:extLst>
            </p:cNvPr>
            <p:cNvSpPr/>
            <p:nvPr/>
          </p:nvSpPr>
          <p:spPr>
            <a:xfrm>
              <a:off x="8984940" y="5399704"/>
              <a:ext cx="2653860" cy="1008000"/>
            </a:xfrm>
            <a:prstGeom prst="rect">
              <a:avLst/>
            </a:prstGeom>
            <a:noFill/>
            <a:ln w="12700" cap="flat" cmpd="sng" algn="ctr">
              <a:solidFill>
                <a:schemeClr val="accent2"/>
              </a:solidFill>
              <a:prstDash val="solid"/>
              <a:miter lim="800000"/>
            </a:ln>
            <a:effectLst/>
          </p:spPr>
          <p:txBody>
            <a:bodyPr rot="0" spcFirstLastPara="0" vertOverflow="overflow" horzOverflow="overflow" vert="horz" wrap="square" lIns="36000" tIns="396000" rIns="36000" bIns="45720" numCol="1" spcCol="0" rtlCol="0" fromWordArt="0" anchor="ctr" anchorCtr="0" forceAA="0" compatLnSpc="1">
              <a:prstTxWarp prst="textNoShape">
                <a:avLst/>
              </a:prstTxWarp>
              <a:noAutofit/>
            </a:bodyPr>
            <a:lstStyle/>
            <a:p>
              <a:pPr lvl="0" algn="ctr" defTabSz="290453" eaLnBrk="0" fontAlgn="base" hangingPunct="0">
                <a:spcBef>
                  <a:spcPct val="50000"/>
                </a:spcBef>
                <a:spcAft>
                  <a:spcPct val="0"/>
                </a:spcAft>
                <a:buClr>
                  <a:srgbClr val="212121"/>
                </a:buClr>
                <a:defRPr/>
              </a:pPr>
              <a:r>
                <a:rPr lang="fr-CA" sz="1020" noProof="0" dirty="0">
                  <a:solidFill>
                    <a:schemeClr val="tx1"/>
                  </a:solidFill>
                  <a:latin typeface="+mn-lt"/>
                </a:rPr>
                <a:t>Inférieure au point de référence de plus de 5 %</a:t>
              </a:r>
              <a:endParaRPr lang="fr-CA" sz="1020" kern="0" noProof="0" dirty="0">
                <a:solidFill>
                  <a:schemeClr val="tx1"/>
                </a:solidFill>
                <a:latin typeface="+mn-lt"/>
                <a:ea typeface="Arial" charset="0"/>
                <a:cs typeface="Arial" charset="0"/>
              </a:endParaRPr>
            </a:p>
          </p:txBody>
        </p:sp>
      </p:grpSp>
      <p:grpSp>
        <p:nvGrpSpPr>
          <p:cNvPr id="35" name="Groupe 34">
            <a:extLst>
              <a:ext uri="{FF2B5EF4-FFF2-40B4-BE49-F238E27FC236}">
                <a16:creationId xmlns:a16="http://schemas.microsoft.com/office/drawing/2014/main" id="{A841B4B2-1475-450F-ADBA-FB814DD3857D}"/>
              </a:ext>
            </a:extLst>
          </p:cNvPr>
          <p:cNvGrpSpPr/>
          <p:nvPr/>
        </p:nvGrpSpPr>
        <p:grpSpPr>
          <a:xfrm>
            <a:off x="3843042" y="7880717"/>
            <a:ext cx="1691836" cy="1478400"/>
            <a:chOff x="6028302" y="5399704"/>
            <a:chExt cx="2653860" cy="1008000"/>
          </a:xfrm>
        </p:grpSpPr>
        <p:sp>
          <p:nvSpPr>
            <p:cNvPr id="31" name="Rectangle 30">
              <a:extLst>
                <a:ext uri="{FF2B5EF4-FFF2-40B4-BE49-F238E27FC236}">
                  <a16:creationId xmlns:a16="http://schemas.microsoft.com/office/drawing/2014/main" id="{A203AAFF-EF24-42C6-A171-2850AC4B7D26}"/>
                </a:ext>
              </a:extLst>
            </p:cNvPr>
            <p:cNvSpPr/>
            <p:nvPr/>
          </p:nvSpPr>
          <p:spPr>
            <a:xfrm>
              <a:off x="6028302" y="5399705"/>
              <a:ext cx="2653860" cy="392261"/>
            </a:xfrm>
            <a:prstGeom prst="rect">
              <a:avLst/>
            </a:prstGeom>
            <a:solidFill>
              <a:srgbClr val="F6C93C"/>
            </a:solidFill>
            <a:ln w="12700" cap="flat" cmpd="sng" algn="ctr">
              <a:noFill/>
              <a:prstDash val="solid"/>
              <a:miter lim="800000"/>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290453" eaLnBrk="0" fontAlgn="base" latinLnBrk="0" hangingPunct="0">
                <a:lnSpc>
                  <a:spcPct val="100000"/>
                </a:lnSpc>
                <a:spcBef>
                  <a:spcPct val="50000"/>
                </a:spcBef>
                <a:spcAft>
                  <a:spcPct val="0"/>
                </a:spcAft>
                <a:buClr>
                  <a:srgbClr val="212121"/>
                </a:buClr>
                <a:buSzTx/>
                <a:buFontTx/>
                <a:buNone/>
                <a:tabLst/>
                <a:defRPr/>
              </a:pPr>
              <a:r>
                <a:rPr kumimoji="0" lang="fr-CA" sz="1020" b="0" i="0" u="none" strike="noStrike" kern="0" cap="none" spc="0" normalizeH="0" baseline="0" noProof="0" dirty="0">
                  <a:ln>
                    <a:noFill/>
                  </a:ln>
                  <a:solidFill>
                    <a:schemeClr val="tx1"/>
                  </a:solidFill>
                  <a:effectLst/>
                  <a:uLnTx/>
                  <a:uFillTx/>
                  <a:latin typeface="+mn-lt"/>
                  <a:ea typeface="Arial" charset="0"/>
                  <a:cs typeface="Arial" charset="0"/>
                </a:rPr>
                <a:t>RVB : </a:t>
              </a:r>
              <a:r>
                <a:rPr kumimoji="0" lang="fr-CA" sz="1020" b="1" i="0" u="none" strike="noStrike" kern="0" cap="none" spc="0" normalizeH="0" baseline="0" noProof="0" dirty="0">
                  <a:ln>
                    <a:noFill/>
                  </a:ln>
                  <a:solidFill>
                    <a:schemeClr val="tx1"/>
                  </a:solidFill>
                  <a:effectLst/>
                  <a:uLnTx/>
                  <a:uFillTx/>
                  <a:latin typeface="+mn-lt"/>
                  <a:ea typeface="Arial" charset="0"/>
                  <a:cs typeface="Arial" charset="0"/>
                </a:rPr>
                <a:t>246-201-60</a:t>
              </a:r>
            </a:p>
          </p:txBody>
        </p:sp>
        <p:sp>
          <p:nvSpPr>
            <p:cNvPr id="30" name="Rectangle 29">
              <a:extLst>
                <a:ext uri="{FF2B5EF4-FFF2-40B4-BE49-F238E27FC236}">
                  <a16:creationId xmlns:a16="http://schemas.microsoft.com/office/drawing/2014/main" id="{A649A49D-6E35-4280-A1D8-AB4137191C38}"/>
                </a:ext>
              </a:extLst>
            </p:cNvPr>
            <p:cNvSpPr/>
            <p:nvPr/>
          </p:nvSpPr>
          <p:spPr>
            <a:xfrm>
              <a:off x="6028302" y="5399704"/>
              <a:ext cx="2653860" cy="1008000"/>
            </a:xfrm>
            <a:prstGeom prst="rect">
              <a:avLst/>
            </a:prstGeom>
            <a:noFill/>
            <a:ln w="12700" cap="flat" cmpd="sng" algn="ctr">
              <a:solidFill>
                <a:schemeClr val="accent2"/>
              </a:solidFill>
              <a:prstDash val="solid"/>
              <a:miter lim="800000"/>
            </a:ln>
            <a:effectLst/>
          </p:spPr>
          <p:txBody>
            <a:bodyPr rot="0" spcFirstLastPara="0" vertOverflow="overflow" horzOverflow="overflow" vert="horz" wrap="square" lIns="36000" tIns="396000" rIns="36000" bIns="45720" numCol="1" spcCol="0" rtlCol="0" fromWordArt="0" anchor="ctr" anchorCtr="0" forceAA="0" compatLnSpc="1">
              <a:prstTxWarp prst="textNoShape">
                <a:avLst/>
              </a:prstTxWarp>
              <a:noAutofit/>
            </a:bodyPr>
            <a:lstStyle/>
            <a:p>
              <a:pPr lvl="0" algn="ctr" defTabSz="290453" eaLnBrk="0" fontAlgn="base" hangingPunct="0">
                <a:spcBef>
                  <a:spcPct val="50000"/>
                </a:spcBef>
                <a:spcAft>
                  <a:spcPct val="0"/>
                </a:spcAft>
                <a:buClr>
                  <a:srgbClr val="212121"/>
                </a:buClr>
                <a:defRPr/>
              </a:pPr>
              <a:r>
                <a:rPr lang="fr-CA" sz="1020" noProof="0" dirty="0">
                  <a:solidFill>
                    <a:schemeClr val="tx1"/>
                  </a:solidFill>
                  <a:latin typeface="+mn-lt"/>
                </a:rPr>
                <a:t>Inférieure au point de référence de 5 % ou moins</a:t>
              </a:r>
              <a:endParaRPr lang="fr-CA" sz="1020" kern="0" noProof="0" dirty="0">
                <a:solidFill>
                  <a:schemeClr val="tx1"/>
                </a:solidFill>
                <a:latin typeface="+mn-lt"/>
                <a:ea typeface="Arial" charset="0"/>
                <a:cs typeface="Arial" charset="0"/>
              </a:endParaRPr>
            </a:p>
          </p:txBody>
        </p:sp>
      </p:grpSp>
    </p:spTree>
    <p:extLst>
      <p:ext uri="{BB962C8B-B14F-4D97-AF65-F5344CB8AC3E}">
        <p14:creationId xmlns:p14="http://schemas.microsoft.com/office/powerpoint/2010/main" val="3900768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auvegarder votre thèm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3FCA1B-6429-49EE-BAC5-FC3C2B33FBF1}"/>
              </a:ext>
            </a:extLst>
          </p:cNvPr>
          <p:cNvSpPr>
            <a:spLocks noGrp="1"/>
          </p:cNvSpPr>
          <p:nvPr>
            <p:ph type="dt" sz="half" idx="10"/>
          </p:nvPr>
        </p:nvSpPr>
        <p:spPr/>
        <p:txBody>
          <a:bodyPr/>
          <a:lstStyle>
            <a:lvl1pPr>
              <a:defRPr>
                <a:latin typeface="+mn-lt"/>
              </a:defRPr>
            </a:lvl1pPr>
          </a:lstStyle>
          <a:p>
            <a:fld id="{725D42C4-328D-4D55-839E-3A6CA1FE13F2}" type="datetime1">
              <a:rPr lang="fr-CA" smtClean="0"/>
              <a:pPr/>
              <a:t>2025-05-29</a:t>
            </a:fld>
            <a:endParaRPr lang="fr-CA" dirty="0"/>
          </a:p>
        </p:txBody>
      </p:sp>
      <p:sp>
        <p:nvSpPr>
          <p:cNvPr id="4" name="Espace réservé du pied de page 3">
            <a:extLst>
              <a:ext uri="{FF2B5EF4-FFF2-40B4-BE49-F238E27FC236}">
                <a16:creationId xmlns:a16="http://schemas.microsoft.com/office/drawing/2014/main" id="{60C0B1C1-7F35-40EB-992A-1607F263AE14}"/>
              </a:ext>
            </a:extLst>
          </p:cNvPr>
          <p:cNvSpPr>
            <a:spLocks noGrp="1"/>
          </p:cNvSpPr>
          <p:nvPr>
            <p:ph type="ftr" sz="quarter" idx="11"/>
          </p:nvPr>
        </p:nvSpPr>
        <p:spPr>
          <a:xfrm>
            <a:off x="4023915" y="9606935"/>
            <a:ext cx="2386759" cy="316800"/>
          </a:xfrm>
          <a:prstGeom prst="rect">
            <a:avLst/>
          </a:prstGeom>
        </p:spPr>
        <p:txBody>
          <a:bodyPr/>
          <a:lstStyle>
            <a:lvl1pPr>
              <a:defRPr>
                <a:latin typeface="+mn-lt"/>
              </a:defRPr>
            </a:lvl1pPr>
          </a:lstStyle>
          <a:p>
            <a:endParaRPr lang="fr-CA" dirty="0"/>
          </a:p>
        </p:txBody>
      </p:sp>
      <p:sp>
        <p:nvSpPr>
          <p:cNvPr id="5" name="Espace réservé du numéro de diapositive 4">
            <a:extLst>
              <a:ext uri="{FF2B5EF4-FFF2-40B4-BE49-F238E27FC236}">
                <a16:creationId xmlns:a16="http://schemas.microsoft.com/office/drawing/2014/main" id="{5DF78B49-AF56-4051-8181-8E55E771118D}"/>
              </a:ext>
            </a:extLst>
          </p:cNvPr>
          <p:cNvSpPr>
            <a:spLocks noGrp="1"/>
          </p:cNvSpPr>
          <p:nvPr>
            <p:ph type="sldNum" sz="quarter" idx="12"/>
          </p:nvPr>
        </p:nvSpPr>
        <p:spPr>
          <a:xfrm>
            <a:off x="7420893" y="9606935"/>
            <a:ext cx="351502" cy="316800"/>
          </a:xfrm>
          <a:prstGeom prst="rect">
            <a:avLst/>
          </a:prstGeom>
        </p:spPr>
        <p:txBody>
          <a:bodyPr/>
          <a:lstStyle>
            <a:lvl1pPr>
              <a:defRPr>
                <a:latin typeface="+mn-lt"/>
              </a:defRPr>
            </a:lvl1pPr>
          </a:lstStyle>
          <a:p>
            <a:fld id="{BE6F3E46-F02B-4798-9A31-17038199D171}" type="slidenum">
              <a:rPr lang="fr-CA" smtClean="0"/>
              <a:pPr/>
              <a:t>‹N°›</a:t>
            </a:fld>
            <a:endParaRPr lang="fr-CA" dirty="0"/>
          </a:p>
        </p:txBody>
      </p:sp>
      <p:sp>
        <p:nvSpPr>
          <p:cNvPr id="18" name="ZoneTexte 17">
            <a:extLst>
              <a:ext uri="{FF2B5EF4-FFF2-40B4-BE49-F238E27FC236}">
                <a16:creationId xmlns:a16="http://schemas.microsoft.com/office/drawing/2014/main" id="{62C4E7F3-1A27-4B52-8C68-AB0E9FA3E98C}"/>
              </a:ext>
            </a:extLst>
          </p:cNvPr>
          <p:cNvSpPr txBox="1"/>
          <p:nvPr/>
        </p:nvSpPr>
        <p:spPr>
          <a:xfrm>
            <a:off x="351135" y="591360"/>
            <a:ext cx="7068600" cy="1478400"/>
          </a:xfrm>
          <a:prstGeom prst="rect">
            <a:avLst/>
          </a:prstGeom>
          <a:noFill/>
        </p:spPr>
        <p:txBody>
          <a:bodyPr wrap="square" lIns="0" tIns="0" rIns="0" bIns="0" rtlCol="0" anchor="ctr">
            <a:noAutofit/>
          </a:bodyPr>
          <a:lstStyle/>
          <a:p>
            <a:pPr algn="l">
              <a:lnSpc>
                <a:spcPct val="85000"/>
              </a:lnSpc>
              <a:spcBef>
                <a:spcPts val="0"/>
              </a:spcBef>
            </a:pPr>
            <a:r>
              <a:rPr lang="fr-CA" sz="2295" b="1" dirty="0">
                <a:latin typeface="+mn-lt"/>
              </a:rPr>
              <a:t>Sauvegardez votre </a:t>
            </a:r>
            <a:r>
              <a:rPr lang="fr-CA" sz="2295" b="1" dirty="0">
                <a:solidFill>
                  <a:schemeClr val="accent1"/>
                </a:solidFill>
                <a:latin typeface="+mn-lt"/>
              </a:rPr>
              <a:t>thème</a:t>
            </a:r>
            <a:r>
              <a:rPr lang="fr-CA" sz="2295" b="1" dirty="0">
                <a:latin typeface="+mn-lt"/>
              </a:rPr>
              <a:t> pour réutiliser vos couleurs </a:t>
            </a:r>
            <a:br>
              <a:rPr lang="fr-CA" sz="2295" b="1" dirty="0">
                <a:latin typeface="+mn-lt"/>
              </a:rPr>
            </a:br>
            <a:r>
              <a:rPr lang="fr-CA" sz="2295" b="1" dirty="0">
                <a:latin typeface="+mn-lt"/>
              </a:rPr>
              <a:t>et votre police préprogrammées</a:t>
            </a:r>
          </a:p>
        </p:txBody>
      </p:sp>
      <p:sp>
        <p:nvSpPr>
          <p:cNvPr id="10" name="Text Placeholder 2">
            <a:extLst>
              <a:ext uri="{FF2B5EF4-FFF2-40B4-BE49-F238E27FC236}">
                <a16:creationId xmlns:a16="http://schemas.microsoft.com/office/drawing/2014/main" id="{B87A9AE1-11F1-4400-992C-1661675B3D53}"/>
              </a:ext>
            </a:extLst>
          </p:cNvPr>
          <p:cNvSpPr txBox="1">
            <a:spLocks/>
          </p:cNvSpPr>
          <p:nvPr/>
        </p:nvSpPr>
        <p:spPr>
          <a:xfrm>
            <a:off x="959626" y="2350200"/>
            <a:ext cx="6448428" cy="2296202"/>
          </a:xfrm>
          <a:prstGeom prst="rect">
            <a:avLst/>
          </a:prstGeom>
          <a:solidFill>
            <a:schemeClr val="bg2"/>
          </a:solidFill>
        </p:spPr>
        <p:txBody>
          <a:bodyPr lIns="137700" rIns="137700" anchor="ctr"/>
          <a:lstStyle>
            <a:lvl1pPr marL="287338" indent="-233363" algn="l" rtl="0" eaLnBrk="1" fontAlgn="base" hangingPunct="1">
              <a:spcBef>
                <a:spcPts val="800"/>
              </a:spcBef>
              <a:spcAft>
                <a:spcPct val="0"/>
              </a:spcAft>
              <a:buClr>
                <a:srgbClr val="3597BF"/>
              </a:buClr>
              <a:buSzPct val="85000"/>
              <a:buFont typeface="Wingdings" charset="0"/>
              <a:buChar char="n"/>
              <a:defRPr sz="1800" baseline="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baseline="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baseline="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183178" indent="-148769">
              <a:buClr>
                <a:srgbClr val="00874E"/>
              </a:buClr>
              <a:buSzPct val="100000"/>
              <a:buFont typeface="Arial" panose="020B0604020202020204" pitchFamily="34" charset="0"/>
              <a:buChar char="•"/>
            </a:pPr>
            <a:r>
              <a:rPr lang="fr-CA" sz="1275" kern="0" noProof="0" dirty="0">
                <a:solidFill>
                  <a:schemeClr val="tx1"/>
                </a:solidFill>
                <a:latin typeface="+mn-lt"/>
                <a:cs typeface="Arial" panose="020B0604020202020204" pitchFamily="34" charset="0"/>
              </a:rPr>
              <a:t>Dans votre modèle de présentation PowerPoint, choisissez l’onglet </a:t>
            </a:r>
            <a:r>
              <a:rPr lang="fr-CA" sz="1275" b="1" kern="0" noProof="0" dirty="0">
                <a:solidFill>
                  <a:schemeClr val="tx1"/>
                </a:solidFill>
                <a:latin typeface="+mn-lt"/>
                <a:cs typeface="Arial" panose="020B0604020202020204" pitchFamily="34" charset="0"/>
              </a:rPr>
              <a:t>Création</a:t>
            </a:r>
            <a:endParaRPr lang="fr-CA" sz="1275" kern="0" noProof="0" dirty="0">
              <a:solidFill>
                <a:schemeClr val="tx1"/>
              </a:solidFill>
              <a:latin typeface="+mn-lt"/>
              <a:cs typeface="Arial" panose="020B0604020202020204" pitchFamily="34" charset="0"/>
            </a:endParaRPr>
          </a:p>
          <a:p>
            <a:pPr marL="183178" indent="-148769">
              <a:buClr>
                <a:srgbClr val="00874E"/>
              </a:buClr>
              <a:buSzPct val="100000"/>
              <a:buFont typeface="Arial" panose="020B0604020202020204" pitchFamily="34" charset="0"/>
              <a:buChar char="•"/>
            </a:pPr>
            <a:r>
              <a:rPr lang="fr-CA" sz="1275" kern="0" noProof="0" dirty="0">
                <a:solidFill>
                  <a:schemeClr val="tx1"/>
                </a:solidFill>
                <a:latin typeface="+mn-lt"/>
                <a:cs typeface="Arial" panose="020B0604020202020204" pitchFamily="34" charset="0"/>
              </a:rPr>
              <a:t>Utilisez le menu déroulant des thèmes et cliquez sur </a:t>
            </a:r>
            <a:r>
              <a:rPr lang="fr-CA" sz="1275" b="1" kern="0" noProof="0" dirty="0">
                <a:solidFill>
                  <a:schemeClr val="tx1"/>
                </a:solidFill>
                <a:latin typeface="+mn-lt"/>
                <a:cs typeface="Arial" panose="020B0604020202020204" pitchFamily="34" charset="0"/>
              </a:rPr>
              <a:t>Enregistrer le thème actif</a:t>
            </a:r>
          </a:p>
          <a:p>
            <a:pPr marL="183178" indent="-148769">
              <a:buClr>
                <a:srgbClr val="00874E"/>
              </a:buClr>
              <a:buSzPct val="100000"/>
              <a:buFont typeface="Arial" panose="020B0604020202020204" pitchFamily="34" charset="0"/>
              <a:buChar char="•"/>
            </a:pPr>
            <a:r>
              <a:rPr lang="fr-CA" sz="1275" kern="0" noProof="0" dirty="0">
                <a:solidFill>
                  <a:schemeClr val="tx1"/>
                </a:solidFill>
                <a:latin typeface="+mn-lt"/>
                <a:cs typeface="Arial" panose="020B0604020202020204" pitchFamily="34" charset="0"/>
              </a:rPr>
              <a:t>Nommez le thème à sauvegarder (en tant que fichier THMX) et cliquez sur </a:t>
            </a:r>
            <a:r>
              <a:rPr lang="fr-CA" sz="1275" b="1" kern="0" noProof="0" dirty="0">
                <a:solidFill>
                  <a:schemeClr val="tx1"/>
                </a:solidFill>
                <a:latin typeface="+mn-lt"/>
                <a:cs typeface="Arial" panose="020B0604020202020204" pitchFamily="34" charset="0"/>
              </a:rPr>
              <a:t>Enregistrer</a:t>
            </a:r>
          </a:p>
        </p:txBody>
      </p:sp>
      <p:sp>
        <p:nvSpPr>
          <p:cNvPr id="11" name="Text Placeholder 9">
            <a:extLst>
              <a:ext uri="{FF2B5EF4-FFF2-40B4-BE49-F238E27FC236}">
                <a16:creationId xmlns:a16="http://schemas.microsoft.com/office/drawing/2014/main" id="{5CC843E5-F461-4D90-807A-006113C606D9}"/>
              </a:ext>
            </a:extLst>
          </p:cNvPr>
          <p:cNvSpPr txBox="1">
            <a:spLocks/>
          </p:cNvSpPr>
          <p:nvPr/>
        </p:nvSpPr>
        <p:spPr>
          <a:xfrm>
            <a:off x="795384" y="6718720"/>
            <a:ext cx="6977016" cy="950774"/>
          </a:xfrm>
          <a:prstGeom prst="rect">
            <a:avLst/>
          </a:prstGeom>
          <a:solidFill>
            <a:schemeClr val="bg1">
              <a:lumMod val="95000"/>
            </a:schemeClr>
          </a:solidFill>
          <a:ln>
            <a:noFill/>
          </a:ln>
        </p:spPr>
        <p:txBody>
          <a:bodyPr lIns="91800" tIns="29146" rIns="91800" anchor="ctr"/>
          <a:lstStyle>
            <a:lvl1pPr marL="0" marR="0" indent="0" algn="l" defTabSz="914400" rtl="0" eaLnBrk="1" fontAlgn="base" latinLnBrk="0" hangingPunct="1">
              <a:lnSpc>
                <a:spcPct val="100000"/>
              </a:lnSpc>
              <a:spcBef>
                <a:spcPct val="75000"/>
              </a:spcBef>
              <a:spcAft>
                <a:spcPct val="0"/>
              </a:spcAft>
              <a:buClr>
                <a:srgbClr val="3597BF"/>
              </a:buClr>
              <a:buSzPct val="85000"/>
              <a:buFont typeface="Wingdings" charset="0"/>
              <a:buNone/>
              <a:tabLst/>
              <a:defRPr sz="2000" b="1">
                <a:solidFill>
                  <a:schemeClr val="bg1"/>
                </a:solidFill>
                <a:latin typeface="+mn-lt"/>
                <a:ea typeface="+mn-ea"/>
                <a:cs typeface="ＭＳ Ｐゴシック" charset="0"/>
              </a:defRPr>
            </a:lvl1pPr>
            <a:lvl2pPr marL="481013" indent="-195263" algn="l" rtl="0" eaLnBrk="1" fontAlgn="base" hangingPunct="1">
              <a:spcBef>
                <a:spcPct val="30000"/>
              </a:spcBef>
              <a:spcAft>
                <a:spcPct val="0"/>
              </a:spcAft>
              <a:buClr>
                <a:srgbClr val="3597BF"/>
              </a:buClr>
              <a:buSzPct val="85000"/>
              <a:buFont typeface="Wingdings" charset="0"/>
              <a:buChar char="n"/>
              <a:defRPr sz="1600">
                <a:solidFill>
                  <a:schemeClr val="accent1"/>
                </a:solidFill>
                <a:latin typeface="+mn-lt"/>
                <a:ea typeface="+mn-ea"/>
              </a:defRPr>
            </a:lvl2pPr>
            <a:lvl3pPr marL="668338" indent="-185738" algn="l" rtl="0" eaLnBrk="1" fontAlgn="base" hangingPunct="1">
              <a:spcBef>
                <a:spcPct val="2000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a:tabLst>
                <a:tab pos="1032272" algn="l"/>
              </a:tabLst>
              <a:defRPr/>
            </a:pPr>
            <a:r>
              <a:rPr lang="fr-CA" sz="1020" b="0" kern="0" noProof="0" dirty="0">
                <a:solidFill>
                  <a:schemeClr val="accent1"/>
                </a:solidFill>
                <a:latin typeface="+mn-lt"/>
                <a:cs typeface="Arial" panose="020B0604020202020204" pitchFamily="34" charset="0"/>
              </a:rPr>
              <a:t>	</a:t>
            </a:r>
            <a:endParaRPr lang="fr-CA" sz="1020" kern="0" noProof="0" dirty="0">
              <a:solidFill>
                <a:schemeClr val="accent1"/>
              </a:solidFill>
              <a:latin typeface="+mn-lt"/>
              <a:cs typeface="Arial" panose="020B0604020202020204" pitchFamily="34" charset="0"/>
            </a:endParaRPr>
          </a:p>
        </p:txBody>
      </p:sp>
      <p:sp>
        <p:nvSpPr>
          <p:cNvPr id="12" name="Text Placeholder 9">
            <a:extLst>
              <a:ext uri="{FF2B5EF4-FFF2-40B4-BE49-F238E27FC236}">
                <a16:creationId xmlns:a16="http://schemas.microsoft.com/office/drawing/2014/main" id="{5CB1381B-7D4B-4EC0-948A-F33D1A417E71}"/>
              </a:ext>
            </a:extLst>
          </p:cNvPr>
          <p:cNvSpPr txBox="1">
            <a:spLocks/>
          </p:cNvSpPr>
          <p:nvPr/>
        </p:nvSpPr>
        <p:spPr>
          <a:xfrm>
            <a:off x="795384" y="8091673"/>
            <a:ext cx="6977016" cy="950774"/>
          </a:xfrm>
          <a:prstGeom prst="rect">
            <a:avLst/>
          </a:prstGeom>
          <a:solidFill>
            <a:schemeClr val="bg1">
              <a:lumMod val="95000"/>
            </a:schemeClr>
          </a:solidFill>
          <a:ln>
            <a:noFill/>
          </a:ln>
        </p:spPr>
        <p:txBody>
          <a:bodyPr lIns="91800" tIns="29146" rIns="91800" anchor="ctr"/>
          <a:lstStyle>
            <a:lvl1pPr marL="0" marR="0" indent="0" algn="l" defTabSz="914400" rtl="0" eaLnBrk="1" fontAlgn="base" latinLnBrk="0" hangingPunct="1">
              <a:lnSpc>
                <a:spcPct val="100000"/>
              </a:lnSpc>
              <a:spcBef>
                <a:spcPct val="75000"/>
              </a:spcBef>
              <a:spcAft>
                <a:spcPct val="0"/>
              </a:spcAft>
              <a:buClr>
                <a:srgbClr val="3597BF"/>
              </a:buClr>
              <a:buSzPct val="85000"/>
              <a:buFont typeface="Wingdings" charset="0"/>
              <a:buNone/>
              <a:tabLst/>
              <a:defRPr sz="2000" b="1">
                <a:solidFill>
                  <a:schemeClr val="bg1"/>
                </a:solidFill>
                <a:latin typeface="+mn-lt"/>
                <a:ea typeface="+mn-ea"/>
                <a:cs typeface="ＭＳ Ｐゴシック" charset="0"/>
              </a:defRPr>
            </a:lvl1pPr>
            <a:lvl2pPr marL="481013" indent="-195263" algn="l" rtl="0" eaLnBrk="1" fontAlgn="base" hangingPunct="1">
              <a:spcBef>
                <a:spcPct val="30000"/>
              </a:spcBef>
              <a:spcAft>
                <a:spcPct val="0"/>
              </a:spcAft>
              <a:buClr>
                <a:srgbClr val="3597BF"/>
              </a:buClr>
              <a:buSzPct val="85000"/>
              <a:buFont typeface="Wingdings" charset="0"/>
              <a:buChar char="n"/>
              <a:defRPr sz="1600">
                <a:solidFill>
                  <a:schemeClr val="accent1"/>
                </a:solidFill>
                <a:latin typeface="+mn-lt"/>
                <a:ea typeface="+mn-ea"/>
              </a:defRPr>
            </a:lvl2pPr>
            <a:lvl3pPr marL="668338" indent="-185738" algn="l" rtl="0" eaLnBrk="1" fontAlgn="base" hangingPunct="1">
              <a:spcBef>
                <a:spcPct val="2000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a:tabLst>
                <a:tab pos="1032272" algn="l"/>
              </a:tabLst>
              <a:defRPr/>
            </a:pPr>
            <a:r>
              <a:rPr lang="fr-CA" sz="1020" b="0" kern="0" noProof="0" dirty="0">
                <a:solidFill>
                  <a:schemeClr val="accent1"/>
                </a:solidFill>
                <a:latin typeface="+mn-lt"/>
                <a:cs typeface="Arial" panose="020B0604020202020204" pitchFamily="34" charset="0"/>
              </a:rPr>
              <a:t>	</a:t>
            </a:r>
            <a:endParaRPr lang="fr-CA" sz="1020" kern="0" noProof="0" dirty="0">
              <a:solidFill>
                <a:schemeClr val="accent1"/>
              </a:solidFill>
              <a:latin typeface="+mn-lt"/>
              <a:cs typeface="Arial" panose="020B0604020202020204" pitchFamily="34" charset="0"/>
            </a:endParaRPr>
          </a:p>
        </p:txBody>
      </p:sp>
      <p:sp>
        <p:nvSpPr>
          <p:cNvPr id="13" name="Text Placeholder 9">
            <a:extLst>
              <a:ext uri="{FF2B5EF4-FFF2-40B4-BE49-F238E27FC236}">
                <a16:creationId xmlns:a16="http://schemas.microsoft.com/office/drawing/2014/main" id="{73A67265-EDB5-4E1F-91F4-B36CEF6FB086}"/>
              </a:ext>
            </a:extLst>
          </p:cNvPr>
          <p:cNvSpPr txBox="1">
            <a:spLocks/>
          </p:cNvSpPr>
          <p:nvPr/>
        </p:nvSpPr>
        <p:spPr>
          <a:xfrm>
            <a:off x="795241" y="5345768"/>
            <a:ext cx="6977016" cy="950774"/>
          </a:xfrm>
          <a:prstGeom prst="rect">
            <a:avLst/>
          </a:prstGeom>
          <a:solidFill>
            <a:schemeClr val="bg1">
              <a:lumMod val="95000"/>
            </a:schemeClr>
          </a:solidFill>
          <a:ln>
            <a:noFill/>
          </a:ln>
        </p:spPr>
        <p:txBody>
          <a:bodyPr lIns="91800" tIns="29146" rIns="91800" anchor="ctr"/>
          <a:lstStyle>
            <a:lvl1pPr marL="0" marR="0" indent="0" algn="l" defTabSz="914400" rtl="0" eaLnBrk="1" fontAlgn="base" latinLnBrk="0" hangingPunct="1">
              <a:lnSpc>
                <a:spcPct val="100000"/>
              </a:lnSpc>
              <a:spcBef>
                <a:spcPct val="75000"/>
              </a:spcBef>
              <a:spcAft>
                <a:spcPct val="0"/>
              </a:spcAft>
              <a:buClr>
                <a:srgbClr val="3597BF"/>
              </a:buClr>
              <a:buSzPct val="85000"/>
              <a:buFont typeface="Wingdings" charset="0"/>
              <a:buNone/>
              <a:tabLst/>
              <a:defRPr sz="2000" b="1">
                <a:solidFill>
                  <a:schemeClr val="bg1"/>
                </a:solidFill>
                <a:latin typeface="+mn-lt"/>
                <a:ea typeface="+mn-ea"/>
                <a:cs typeface="ＭＳ Ｐゴシック" charset="0"/>
              </a:defRPr>
            </a:lvl1pPr>
            <a:lvl2pPr marL="481013" indent="-195263" algn="l" rtl="0" eaLnBrk="1" fontAlgn="base" hangingPunct="1">
              <a:spcBef>
                <a:spcPct val="30000"/>
              </a:spcBef>
              <a:spcAft>
                <a:spcPct val="0"/>
              </a:spcAft>
              <a:buClr>
                <a:srgbClr val="3597BF"/>
              </a:buClr>
              <a:buSzPct val="85000"/>
              <a:buFont typeface="Wingdings" charset="0"/>
              <a:buChar char="n"/>
              <a:defRPr sz="1600">
                <a:solidFill>
                  <a:schemeClr val="accent1"/>
                </a:solidFill>
                <a:latin typeface="+mn-lt"/>
                <a:ea typeface="+mn-ea"/>
              </a:defRPr>
            </a:lvl2pPr>
            <a:lvl3pPr marL="668338" indent="-185738" algn="l" rtl="0" eaLnBrk="1" fontAlgn="base" hangingPunct="1">
              <a:spcBef>
                <a:spcPct val="2000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a:tabLst>
                <a:tab pos="1032272" algn="l"/>
              </a:tabLst>
              <a:defRPr/>
            </a:pPr>
            <a:r>
              <a:rPr lang="fr-CA" sz="1020" b="0" kern="0" noProof="0" dirty="0">
                <a:solidFill>
                  <a:schemeClr val="accent1"/>
                </a:solidFill>
                <a:latin typeface="+mn-lt"/>
                <a:cs typeface="Arial" panose="020B0604020202020204" pitchFamily="34" charset="0"/>
              </a:rPr>
              <a:t>	</a:t>
            </a:r>
            <a:endParaRPr lang="fr-CA" sz="1020" kern="0" noProof="0" dirty="0">
              <a:solidFill>
                <a:schemeClr val="accent1"/>
              </a:solidFill>
              <a:latin typeface="+mn-lt"/>
              <a:cs typeface="Arial" panose="020B0604020202020204" pitchFamily="34" charset="0"/>
            </a:endParaRPr>
          </a:p>
        </p:txBody>
      </p:sp>
      <p:sp>
        <p:nvSpPr>
          <p:cNvPr id="14" name="Rectangle : coins arrondis 13">
            <a:extLst>
              <a:ext uri="{FF2B5EF4-FFF2-40B4-BE49-F238E27FC236}">
                <a16:creationId xmlns:a16="http://schemas.microsoft.com/office/drawing/2014/main" id="{37374085-8CB1-4987-BA33-E8EFBB892EC0}"/>
              </a:ext>
            </a:extLst>
          </p:cNvPr>
          <p:cNvSpPr/>
          <p:nvPr/>
        </p:nvSpPr>
        <p:spPr bwMode="auto">
          <a:xfrm>
            <a:off x="345946" y="2356524"/>
            <a:ext cx="510518" cy="2296202"/>
          </a:xfrm>
          <a:prstGeom prst="roundRect">
            <a:avLst>
              <a:gd name="adj" fmla="val 5129"/>
            </a:avLst>
          </a:prstGeom>
          <a:solidFill>
            <a:schemeClr val="accent1"/>
          </a:solidFill>
          <a:ln>
            <a:noFill/>
          </a:ln>
          <a:effectLst/>
        </p:spPr>
        <p:txBody>
          <a:bodyPr vert="vert270" wrap="square" lIns="0" tIns="0" rIns="0" bIns="0" numCol="1" rtlCol="0" anchor="ctr" anchorCtr="0" compatLnSpc="1">
            <a:prstTxWarp prst="textNoShape">
              <a:avLst/>
            </a:prstTxWarp>
          </a:bodyPr>
          <a:lstStyle/>
          <a:p>
            <a:pPr marL="0" marR="0" indent="0" algn="ctr" defTabSz="582930" rtl="0" eaLnBrk="0" fontAlgn="base" latinLnBrk="0" hangingPunct="0">
              <a:lnSpc>
                <a:spcPct val="100000"/>
              </a:lnSpc>
              <a:spcBef>
                <a:spcPts val="0"/>
              </a:spcBef>
              <a:spcAft>
                <a:spcPct val="0"/>
              </a:spcAft>
              <a:buClrTx/>
              <a:buSzTx/>
              <a:buFontTx/>
              <a:buNone/>
              <a:tabLst/>
            </a:pPr>
            <a:r>
              <a:rPr kumimoji="0" lang="fr-CA" sz="1275"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Sauvegardez</a:t>
            </a:r>
          </a:p>
        </p:txBody>
      </p:sp>
      <p:sp>
        <p:nvSpPr>
          <p:cNvPr id="15" name="Rectangle : coins arrondis 14">
            <a:extLst>
              <a:ext uri="{FF2B5EF4-FFF2-40B4-BE49-F238E27FC236}">
                <a16:creationId xmlns:a16="http://schemas.microsoft.com/office/drawing/2014/main" id="{D0CA32D6-F51A-41F0-A619-7254C92962F4}"/>
              </a:ext>
            </a:extLst>
          </p:cNvPr>
          <p:cNvSpPr/>
          <p:nvPr/>
        </p:nvSpPr>
        <p:spPr bwMode="auto">
          <a:xfrm>
            <a:off x="351135" y="5029200"/>
            <a:ext cx="510518" cy="4330081"/>
          </a:xfrm>
          <a:prstGeom prst="roundRect">
            <a:avLst>
              <a:gd name="adj" fmla="val 3975"/>
            </a:avLst>
          </a:prstGeom>
          <a:solidFill>
            <a:schemeClr val="accent1"/>
          </a:solidFill>
          <a:ln>
            <a:noFill/>
          </a:ln>
          <a:effectLst/>
        </p:spPr>
        <p:txBody>
          <a:bodyPr vert="vert270" wrap="square" lIns="0" tIns="0" rIns="0" bIns="0" numCol="1" rtlCol="0" anchor="ctr" anchorCtr="0" compatLnSpc="1">
            <a:prstTxWarp prst="textNoShape">
              <a:avLst/>
            </a:prstTxWarp>
          </a:bodyPr>
          <a:lstStyle/>
          <a:p>
            <a:pPr marL="0" marR="0" indent="0" algn="ctr" defTabSz="582930" rtl="0" eaLnBrk="0" fontAlgn="base" latinLnBrk="0" hangingPunct="0">
              <a:lnSpc>
                <a:spcPct val="100000"/>
              </a:lnSpc>
              <a:spcBef>
                <a:spcPts val="0"/>
              </a:spcBef>
              <a:spcAft>
                <a:spcPct val="0"/>
              </a:spcAft>
              <a:buClrTx/>
              <a:buSzTx/>
              <a:buFontTx/>
              <a:buNone/>
              <a:tabLst/>
            </a:pPr>
            <a:r>
              <a:rPr kumimoji="0" lang="fr-CA" sz="1275"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Utilisez</a:t>
            </a:r>
          </a:p>
        </p:txBody>
      </p:sp>
      <p:sp>
        <p:nvSpPr>
          <p:cNvPr id="16" name="Text Placeholder 2">
            <a:extLst>
              <a:ext uri="{FF2B5EF4-FFF2-40B4-BE49-F238E27FC236}">
                <a16:creationId xmlns:a16="http://schemas.microsoft.com/office/drawing/2014/main" id="{8FBF4161-9B49-4E65-9846-6C717073A271}"/>
              </a:ext>
            </a:extLst>
          </p:cNvPr>
          <p:cNvSpPr txBox="1">
            <a:spLocks/>
          </p:cNvSpPr>
          <p:nvPr/>
        </p:nvSpPr>
        <p:spPr>
          <a:xfrm>
            <a:off x="2044230" y="5412736"/>
            <a:ext cx="1924822"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marR="0" lvl="0" indent="0" algn="l" defTabSz="291465" rtl="0" eaLnBrk="1" fontAlgn="base" latinLnBrk="0" hangingPunct="1">
              <a:lnSpc>
                <a:spcPct val="100000"/>
              </a:lnSpc>
              <a:spcBef>
                <a:spcPts val="510"/>
              </a:spcBef>
              <a:spcAft>
                <a:spcPct val="0"/>
              </a:spcAft>
              <a:buClr>
                <a:srgbClr val="3597BF"/>
              </a:buClr>
              <a:buSzPct val="85000"/>
              <a:buFont typeface="Wingdings" charset="0"/>
              <a:buNone/>
              <a:tabLst/>
              <a:defRPr/>
            </a:pPr>
            <a:r>
              <a:rPr lang="fr-CA" sz="893" kern="0" noProof="0" dirty="0">
                <a:solidFill>
                  <a:schemeClr val="tx1"/>
                </a:solidFill>
                <a:latin typeface="+mn-lt"/>
                <a:cs typeface="Arial" panose="020B0604020202020204" pitchFamily="34" charset="0"/>
              </a:rPr>
              <a:t>Cliquez</a:t>
            </a:r>
            <a:r>
              <a:rPr lang="fr-CA" sz="893" kern="0" baseline="0" noProof="0" dirty="0">
                <a:solidFill>
                  <a:schemeClr val="tx1"/>
                </a:solidFill>
                <a:latin typeface="+mn-lt"/>
                <a:cs typeface="Arial" panose="020B0604020202020204" pitchFamily="34" charset="0"/>
              </a:rPr>
              <a:t> sur </a:t>
            </a:r>
            <a:r>
              <a:rPr lang="fr-CA" sz="893" b="1" kern="0" baseline="0" noProof="0" dirty="0">
                <a:solidFill>
                  <a:schemeClr val="tx1"/>
                </a:solidFill>
                <a:latin typeface="+mn-lt"/>
                <a:cs typeface="Arial" panose="020B0604020202020204" pitchFamily="34" charset="0"/>
              </a:rPr>
              <a:t>« Fichier », « Nouveau », « Personnaliser »</a:t>
            </a:r>
            <a:endParaRPr lang="fr-CA" sz="893" b="1" kern="0" noProof="0" dirty="0">
              <a:solidFill>
                <a:schemeClr val="tx1"/>
              </a:solidFill>
              <a:latin typeface="+mn-lt"/>
              <a:cs typeface="Arial" panose="020B0604020202020204" pitchFamily="34" charset="0"/>
            </a:endParaRPr>
          </a:p>
        </p:txBody>
      </p:sp>
      <p:sp>
        <p:nvSpPr>
          <p:cNvPr id="17" name="Text Placeholder 2">
            <a:extLst>
              <a:ext uri="{FF2B5EF4-FFF2-40B4-BE49-F238E27FC236}">
                <a16:creationId xmlns:a16="http://schemas.microsoft.com/office/drawing/2014/main" id="{2F739D32-3E20-41A4-85A8-8DF0D13F0143}"/>
              </a:ext>
            </a:extLst>
          </p:cNvPr>
          <p:cNvSpPr txBox="1">
            <a:spLocks/>
          </p:cNvSpPr>
          <p:nvPr/>
        </p:nvSpPr>
        <p:spPr>
          <a:xfrm>
            <a:off x="4311319" y="5412736"/>
            <a:ext cx="1612910"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Cliquez sur </a:t>
            </a:r>
            <a:br>
              <a:rPr lang="fr-CA" sz="893" kern="0" noProof="0" dirty="0">
                <a:solidFill>
                  <a:schemeClr val="tx1"/>
                </a:solidFill>
                <a:latin typeface="+mn-lt"/>
                <a:cs typeface="Arial" panose="020B0604020202020204" pitchFamily="34" charset="0"/>
              </a:rPr>
            </a:br>
            <a:r>
              <a:rPr lang="fr-CA" sz="893" b="1" kern="0" noProof="0" dirty="0">
                <a:solidFill>
                  <a:schemeClr val="tx1"/>
                </a:solidFill>
                <a:latin typeface="+mn-lt"/>
                <a:cs typeface="Arial" panose="020B0604020202020204" pitchFamily="34" charset="0"/>
              </a:rPr>
              <a:t>« Document Themes »</a:t>
            </a:r>
          </a:p>
        </p:txBody>
      </p:sp>
      <p:sp>
        <p:nvSpPr>
          <p:cNvPr id="19" name="Ellipse 18">
            <a:extLst>
              <a:ext uri="{FF2B5EF4-FFF2-40B4-BE49-F238E27FC236}">
                <a16:creationId xmlns:a16="http://schemas.microsoft.com/office/drawing/2014/main" id="{2C65DD68-A42A-427C-BB1F-B6DC91083AB2}"/>
              </a:ext>
            </a:extLst>
          </p:cNvPr>
          <p:cNvSpPr/>
          <p:nvPr/>
        </p:nvSpPr>
        <p:spPr bwMode="auto">
          <a:xfrm>
            <a:off x="1730079" y="5485875"/>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1</a:t>
            </a:r>
          </a:p>
        </p:txBody>
      </p:sp>
      <p:sp>
        <p:nvSpPr>
          <p:cNvPr id="20" name="Ellipse 19">
            <a:extLst>
              <a:ext uri="{FF2B5EF4-FFF2-40B4-BE49-F238E27FC236}">
                <a16:creationId xmlns:a16="http://schemas.microsoft.com/office/drawing/2014/main" id="{8B9A57DB-32A2-459F-9032-75472A5817B9}"/>
              </a:ext>
            </a:extLst>
          </p:cNvPr>
          <p:cNvSpPr/>
          <p:nvPr/>
        </p:nvSpPr>
        <p:spPr bwMode="auto">
          <a:xfrm>
            <a:off x="4031933" y="5485875"/>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2</a:t>
            </a:r>
          </a:p>
        </p:txBody>
      </p:sp>
      <p:sp>
        <p:nvSpPr>
          <p:cNvPr id="21" name="Text Placeholder 2">
            <a:extLst>
              <a:ext uri="{FF2B5EF4-FFF2-40B4-BE49-F238E27FC236}">
                <a16:creationId xmlns:a16="http://schemas.microsoft.com/office/drawing/2014/main" id="{97974B8A-EFDD-414C-B6B5-976C4EF9A40B}"/>
              </a:ext>
            </a:extLst>
          </p:cNvPr>
          <p:cNvSpPr txBox="1">
            <a:spLocks/>
          </p:cNvSpPr>
          <p:nvPr/>
        </p:nvSpPr>
        <p:spPr>
          <a:xfrm>
            <a:off x="2044232" y="6785688"/>
            <a:ext cx="2047334"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Cliquez</a:t>
            </a:r>
            <a:r>
              <a:rPr lang="fr-CA" sz="893" kern="0" baseline="0" noProof="0" dirty="0">
                <a:solidFill>
                  <a:schemeClr val="tx1"/>
                </a:solidFill>
                <a:latin typeface="+mn-lt"/>
                <a:cs typeface="Arial" panose="020B0604020202020204" pitchFamily="34" charset="0"/>
              </a:rPr>
              <a:t> sur </a:t>
            </a:r>
            <a:r>
              <a:rPr lang="fr-CA" sz="893" b="1" kern="0" baseline="0" noProof="0" dirty="0">
                <a:solidFill>
                  <a:schemeClr val="tx1"/>
                </a:solidFill>
                <a:latin typeface="+mn-lt"/>
                <a:cs typeface="Arial" panose="020B0604020202020204" pitchFamily="34" charset="0"/>
              </a:rPr>
              <a:t>« Fichier », « Nouveau »,</a:t>
            </a:r>
            <a:br>
              <a:rPr lang="fr-CA" sz="893" b="1" kern="0" baseline="0" noProof="0" dirty="0">
                <a:solidFill>
                  <a:schemeClr val="tx1"/>
                </a:solidFill>
                <a:latin typeface="+mn-lt"/>
                <a:cs typeface="Arial" panose="020B0604020202020204" pitchFamily="34" charset="0"/>
              </a:rPr>
            </a:br>
            <a:r>
              <a:rPr lang="fr-CA" sz="893" b="1" kern="0" baseline="0" noProof="0" dirty="0">
                <a:solidFill>
                  <a:schemeClr val="tx1"/>
                </a:solidFill>
                <a:latin typeface="+mn-lt"/>
                <a:cs typeface="Arial" panose="020B0604020202020204" pitchFamily="34" charset="0"/>
              </a:rPr>
              <a:t>« Nouveau classeur »</a:t>
            </a:r>
            <a:endParaRPr lang="fr-CA" sz="893" b="1" kern="0" noProof="0" dirty="0">
              <a:solidFill>
                <a:schemeClr val="tx1"/>
              </a:solidFill>
              <a:latin typeface="+mn-lt"/>
              <a:cs typeface="Arial" panose="020B0604020202020204" pitchFamily="34" charset="0"/>
            </a:endParaRPr>
          </a:p>
        </p:txBody>
      </p:sp>
      <p:sp>
        <p:nvSpPr>
          <p:cNvPr id="22" name="Text Placeholder 2">
            <a:extLst>
              <a:ext uri="{FF2B5EF4-FFF2-40B4-BE49-F238E27FC236}">
                <a16:creationId xmlns:a16="http://schemas.microsoft.com/office/drawing/2014/main" id="{C0880E0C-CC22-488A-B21D-55EFD42942FD}"/>
              </a:ext>
            </a:extLst>
          </p:cNvPr>
          <p:cNvSpPr txBox="1">
            <a:spLocks/>
          </p:cNvSpPr>
          <p:nvPr/>
        </p:nvSpPr>
        <p:spPr>
          <a:xfrm>
            <a:off x="4311318" y="6785688"/>
            <a:ext cx="1789225"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Dans l’onglet </a:t>
            </a:r>
            <a:r>
              <a:rPr lang="fr-CA" sz="893" b="1" kern="0" noProof="0" dirty="0">
                <a:solidFill>
                  <a:schemeClr val="tx1"/>
                </a:solidFill>
                <a:latin typeface="+mn-lt"/>
                <a:cs typeface="Arial" panose="020B0604020202020204" pitchFamily="34" charset="0"/>
              </a:rPr>
              <a:t>Mise en page</a:t>
            </a:r>
            <a:r>
              <a:rPr lang="fr-CA" sz="893" kern="0" noProof="0" dirty="0">
                <a:solidFill>
                  <a:schemeClr val="tx1"/>
                </a:solidFill>
                <a:latin typeface="+mn-lt"/>
                <a:cs typeface="Arial" panose="020B0604020202020204" pitchFamily="34" charset="0"/>
              </a:rPr>
              <a:t>, </a:t>
            </a:r>
            <a:br>
              <a:rPr lang="fr-CA" sz="893" kern="0" noProof="0" dirty="0">
                <a:solidFill>
                  <a:schemeClr val="tx1"/>
                </a:solidFill>
                <a:latin typeface="+mn-lt"/>
                <a:cs typeface="Arial" panose="020B0604020202020204" pitchFamily="34" charset="0"/>
              </a:rPr>
            </a:br>
            <a:r>
              <a:rPr lang="fr-CA" sz="893" kern="0" noProof="0" dirty="0">
                <a:solidFill>
                  <a:schemeClr val="tx1"/>
                </a:solidFill>
                <a:latin typeface="+mn-lt"/>
                <a:cs typeface="Arial" panose="020B0604020202020204" pitchFamily="34" charset="0"/>
              </a:rPr>
              <a:t>cliquez sur </a:t>
            </a:r>
            <a:r>
              <a:rPr lang="fr-CA" sz="893" b="1" kern="0" noProof="0" dirty="0">
                <a:solidFill>
                  <a:schemeClr val="tx1"/>
                </a:solidFill>
                <a:latin typeface="+mn-lt"/>
                <a:cs typeface="Arial" panose="020B0604020202020204" pitchFamily="34" charset="0"/>
              </a:rPr>
              <a:t>Thème</a:t>
            </a:r>
          </a:p>
        </p:txBody>
      </p:sp>
      <p:sp>
        <p:nvSpPr>
          <p:cNvPr id="23" name="Ellipse 22">
            <a:extLst>
              <a:ext uri="{FF2B5EF4-FFF2-40B4-BE49-F238E27FC236}">
                <a16:creationId xmlns:a16="http://schemas.microsoft.com/office/drawing/2014/main" id="{D54D83FF-A43A-4220-8DEF-7BC1F5A4577C}"/>
              </a:ext>
            </a:extLst>
          </p:cNvPr>
          <p:cNvSpPr/>
          <p:nvPr/>
        </p:nvSpPr>
        <p:spPr bwMode="auto">
          <a:xfrm>
            <a:off x="1728252" y="6858827"/>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1</a:t>
            </a:r>
          </a:p>
        </p:txBody>
      </p:sp>
      <p:sp>
        <p:nvSpPr>
          <p:cNvPr id="24" name="Ellipse 23">
            <a:extLst>
              <a:ext uri="{FF2B5EF4-FFF2-40B4-BE49-F238E27FC236}">
                <a16:creationId xmlns:a16="http://schemas.microsoft.com/office/drawing/2014/main" id="{82BA15D6-EEEA-4A71-9F69-141A428895D2}"/>
              </a:ext>
            </a:extLst>
          </p:cNvPr>
          <p:cNvSpPr/>
          <p:nvPr/>
        </p:nvSpPr>
        <p:spPr bwMode="auto">
          <a:xfrm>
            <a:off x="4031933" y="6858827"/>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2</a:t>
            </a:r>
          </a:p>
        </p:txBody>
      </p:sp>
      <p:sp>
        <p:nvSpPr>
          <p:cNvPr id="25" name="Ellipse 24">
            <a:extLst>
              <a:ext uri="{FF2B5EF4-FFF2-40B4-BE49-F238E27FC236}">
                <a16:creationId xmlns:a16="http://schemas.microsoft.com/office/drawing/2014/main" id="{05B8AC57-D5EB-4C36-AB52-AA4FAE1CA8B4}"/>
              </a:ext>
            </a:extLst>
          </p:cNvPr>
          <p:cNvSpPr/>
          <p:nvPr/>
        </p:nvSpPr>
        <p:spPr bwMode="auto">
          <a:xfrm>
            <a:off x="6031841" y="6858827"/>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3</a:t>
            </a:r>
          </a:p>
        </p:txBody>
      </p:sp>
      <p:sp>
        <p:nvSpPr>
          <p:cNvPr id="26" name="Text Placeholder 2">
            <a:extLst>
              <a:ext uri="{FF2B5EF4-FFF2-40B4-BE49-F238E27FC236}">
                <a16:creationId xmlns:a16="http://schemas.microsoft.com/office/drawing/2014/main" id="{D772AB97-F174-4498-9CFF-C44FBC7D4A8B}"/>
              </a:ext>
            </a:extLst>
          </p:cNvPr>
          <p:cNvSpPr txBox="1">
            <a:spLocks/>
          </p:cNvSpPr>
          <p:nvPr/>
        </p:nvSpPr>
        <p:spPr>
          <a:xfrm>
            <a:off x="2044232" y="8158641"/>
            <a:ext cx="2047334"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Cliquez</a:t>
            </a:r>
            <a:r>
              <a:rPr lang="fr-CA" sz="893" kern="0" baseline="0" noProof="0" dirty="0">
                <a:solidFill>
                  <a:schemeClr val="tx1"/>
                </a:solidFill>
                <a:latin typeface="+mn-lt"/>
                <a:cs typeface="Arial" panose="020B0604020202020204" pitchFamily="34" charset="0"/>
              </a:rPr>
              <a:t> sur </a:t>
            </a:r>
            <a:r>
              <a:rPr lang="fr-CA" sz="893" b="1" kern="0" baseline="0" noProof="0" dirty="0">
                <a:solidFill>
                  <a:schemeClr val="tx1"/>
                </a:solidFill>
                <a:latin typeface="+mn-lt"/>
                <a:cs typeface="Arial" panose="020B0604020202020204" pitchFamily="34" charset="0"/>
              </a:rPr>
              <a:t>« Fichier », « Nouveau »,</a:t>
            </a:r>
            <a:r>
              <a:rPr lang="fr-CA" sz="893" kern="0" noProof="0" dirty="0">
                <a:solidFill>
                  <a:schemeClr val="tx1"/>
                </a:solidFill>
                <a:latin typeface="+mn-lt"/>
                <a:cs typeface="Arial" panose="020B0604020202020204" pitchFamily="34" charset="0"/>
              </a:rPr>
              <a:t> </a:t>
            </a:r>
            <a:r>
              <a:rPr lang="fr-CA" sz="893" b="1" kern="0" noProof="0" dirty="0">
                <a:solidFill>
                  <a:schemeClr val="tx1"/>
                </a:solidFill>
                <a:latin typeface="+mn-lt"/>
                <a:cs typeface="Arial" panose="020B0604020202020204" pitchFamily="34" charset="0"/>
              </a:rPr>
              <a:t>« Document vierge »</a:t>
            </a:r>
          </a:p>
        </p:txBody>
      </p:sp>
      <p:sp>
        <p:nvSpPr>
          <p:cNvPr id="27" name="Text Placeholder 2">
            <a:extLst>
              <a:ext uri="{FF2B5EF4-FFF2-40B4-BE49-F238E27FC236}">
                <a16:creationId xmlns:a16="http://schemas.microsoft.com/office/drawing/2014/main" id="{D65F6779-2C27-4F83-BF5D-F3E69DCDBFA2}"/>
              </a:ext>
            </a:extLst>
          </p:cNvPr>
          <p:cNvSpPr txBox="1">
            <a:spLocks/>
          </p:cNvSpPr>
          <p:nvPr/>
        </p:nvSpPr>
        <p:spPr>
          <a:xfrm>
            <a:off x="6332257" y="8158641"/>
            <a:ext cx="1409972"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Choisissez votre thème</a:t>
            </a:r>
            <a:endParaRPr lang="fr-CA" sz="893" b="1" kern="0" noProof="0" dirty="0">
              <a:solidFill>
                <a:schemeClr val="tx1"/>
              </a:solidFill>
              <a:latin typeface="+mn-lt"/>
              <a:cs typeface="Arial" panose="020B0604020202020204" pitchFamily="34" charset="0"/>
            </a:endParaRPr>
          </a:p>
        </p:txBody>
      </p:sp>
      <p:sp>
        <p:nvSpPr>
          <p:cNvPr id="28" name="Ellipse 27">
            <a:extLst>
              <a:ext uri="{FF2B5EF4-FFF2-40B4-BE49-F238E27FC236}">
                <a16:creationId xmlns:a16="http://schemas.microsoft.com/office/drawing/2014/main" id="{2CFB1EF2-01DD-4796-8C3F-7C36E7FDDD7E}"/>
              </a:ext>
            </a:extLst>
          </p:cNvPr>
          <p:cNvSpPr/>
          <p:nvPr/>
        </p:nvSpPr>
        <p:spPr bwMode="auto">
          <a:xfrm>
            <a:off x="1730079" y="8231778"/>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1</a:t>
            </a:r>
          </a:p>
        </p:txBody>
      </p:sp>
      <p:sp>
        <p:nvSpPr>
          <p:cNvPr id="29" name="Ellipse 28">
            <a:extLst>
              <a:ext uri="{FF2B5EF4-FFF2-40B4-BE49-F238E27FC236}">
                <a16:creationId xmlns:a16="http://schemas.microsoft.com/office/drawing/2014/main" id="{38C7C691-F8AA-4692-BCCC-570B43FA8764}"/>
              </a:ext>
            </a:extLst>
          </p:cNvPr>
          <p:cNvSpPr/>
          <p:nvPr/>
        </p:nvSpPr>
        <p:spPr bwMode="auto">
          <a:xfrm>
            <a:off x="6031841" y="8231778"/>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3</a:t>
            </a:r>
          </a:p>
        </p:txBody>
      </p:sp>
      <p:sp>
        <p:nvSpPr>
          <p:cNvPr id="30" name="Text Placeholder 2">
            <a:extLst>
              <a:ext uri="{FF2B5EF4-FFF2-40B4-BE49-F238E27FC236}">
                <a16:creationId xmlns:a16="http://schemas.microsoft.com/office/drawing/2014/main" id="{20CD4419-CCA5-490B-B564-648130F581F6}"/>
              </a:ext>
            </a:extLst>
          </p:cNvPr>
          <p:cNvSpPr txBox="1">
            <a:spLocks/>
          </p:cNvSpPr>
          <p:nvPr/>
        </p:nvSpPr>
        <p:spPr>
          <a:xfrm>
            <a:off x="6332254" y="5412736"/>
            <a:ext cx="1399957"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Choisissez votre thème</a:t>
            </a:r>
            <a:endParaRPr lang="fr-CA" sz="893" b="1" kern="0" noProof="0" dirty="0">
              <a:solidFill>
                <a:schemeClr val="tx1"/>
              </a:solidFill>
              <a:latin typeface="+mn-lt"/>
              <a:cs typeface="Arial" panose="020B0604020202020204" pitchFamily="34" charset="0"/>
            </a:endParaRPr>
          </a:p>
        </p:txBody>
      </p:sp>
      <p:sp>
        <p:nvSpPr>
          <p:cNvPr id="31" name="Ellipse 39">
            <a:extLst>
              <a:ext uri="{FF2B5EF4-FFF2-40B4-BE49-F238E27FC236}">
                <a16:creationId xmlns:a16="http://schemas.microsoft.com/office/drawing/2014/main" id="{53A11796-A3E6-45F4-9FAE-6536DC36F2A4}"/>
              </a:ext>
            </a:extLst>
          </p:cNvPr>
          <p:cNvSpPr/>
          <p:nvPr/>
        </p:nvSpPr>
        <p:spPr bwMode="auto">
          <a:xfrm>
            <a:off x="6031841" y="5485875"/>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3</a:t>
            </a:r>
          </a:p>
        </p:txBody>
      </p:sp>
      <p:sp>
        <p:nvSpPr>
          <p:cNvPr id="32" name="Text Placeholder 2">
            <a:extLst>
              <a:ext uri="{FF2B5EF4-FFF2-40B4-BE49-F238E27FC236}">
                <a16:creationId xmlns:a16="http://schemas.microsoft.com/office/drawing/2014/main" id="{2B8369A7-FF48-4E85-AD28-AC5F2171CAD6}"/>
              </a:ext>
            </a:extLst>
          </p:cNvPr>
          <p:cNvSpPr txBox="1">
            <a:spLocks/>
          </p:cNvSpPr>
          <p:nvPr/>
        </p:nvSpPr>
        <p:spPr>
          <a:xfrm>
            <a:off x="6332254" y="6785688"/>
            <a:ext cx="1360170"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Choisissez votre thème</a:t>
            </a:r>
            <a:endParaRPr lang="fr-CA" sz="893" b="1" kern="0" noProof="0" dirty="0">
              <a:solidFill>
                <a:schemeClr val="tx1"/>
              </a:solidFill>
              <a:latin typeface="+mn-lt"/>
              <a:cs typeface="Arial" panose="020B0604020202020204" pitchFamily="34" charset="0"/>
            </a:endParaRPr>
          </a:p>
        </p:txBody>
      </p:sp>
      <p:sp>
        <p:nvSpPr>
          <p:cNvPr id="33" name="Text Placeholder 2">
            <a:extLst>
              <a:ext uri="{FF2B5EF4-FFF2-40B4-BE49-F238E27FC236}">
                <a16:creationId xmlns:a16="http://schemas.microsoft.com/office/drawing/2014/main" id="{D5BF9D55-54BE-4522-A417-DEC50DA82CCC}"/>
              </a:ext>
            </a:extLst>
          </p:cNvPr>
          <p:cNvSpPr txBox="1">
            <a:spLocks/>
          </p:cNvSpPr>
          <p:nvPr/>
        </p:nvSpPr>
        <p:spPr>
          <a:xfrm>
            <a:off x="4311319" y="8158641"/>
            <a:ext cx="1740221" cy="816838"/>
          </a:xfrm>
          <a:prstGeom prst="rect">
            <a:avLst/>
          </a:prstGeom>
          <a:noFill/>
        </p:spPr>
        <p:txBody>
          <a:bodyPr lIns="58293" anchor="ctr"/>
          <a:lstStyle>
            <a:lvl1pPr marL="339725" indent="-285750" algn="l" rtl="0" eaLnBrk="1" fontAlgn="base" hangingPunct="1">
              <a:spcBef>
                <a:spcPts val="800"/>
              </a:spcBef>
              <a:spcAft>
                <a:spcPct val="0"/>
              </a:spcAft>
              <a:buClr>
                <a:srgbClr val="3597BF"/>
              </a:buClr>
              <a:buSzPct val="85000"/>
              <a:buFont typeface="Wingdings" charset="0"/>
              <a:buChar char="n"/>
              <a:defRPr lang="fr-CA" sz="1800" baseline="0" noProof="0" dirty="0" smtClean="0">
                <a:solidFill>
                  <a:schemeClr val="accent1"/>
                </a:solidFill>
                <a:latin typeface="+mn-lt"/>
                <a:ea typeface="+mn-ea"/>
                <a:cs typeface="ＭＳ Ｐゴシック" charset="0"/>
              </a:defRPr>
            </a:lvl1pPr>
            <a:lvl2pPr marL="481013" indent="-195263" algn="l" rtl="0" eaLnBrk="1" fontAlgn="base" hangingPunct="1">
              <a:spcBef>
                <a:spcPts val="200"/>
              </a:spcBef>
              <a:spcAft>
                <a:spcPct val="0"/>
              </a:spcAft>
              <a:buClr>
                <a:srgbClr val="3597BF"/>
              </a:buClr>
              <a:buSzPct val="85000"/>
              <a:buFont typeface="Wingdings" charset="0"/>
              <a:buChar char="n"/>
              <a:defRPr sz="1600">
                <a:solidFill>
                  <a:schemeClr val="accent1"/>
                </a:solidFill>
                <a:latin typeface="+mn-lt"/>
                <a:ea typeface="+mn-ea"/>
              </a:defRPr>
            </a:lvl2pPr>
            <a:lvl3pPr marL="627063" indent="-144463" algn="l" rtl="0" eaLnBrk="1" fontAlgn="base" hangingPunct="1">
              <a:spcBef>
                <a:spcPts val="0"/>
              </a:spcBef>
              <a:spcAft>
                <a:spcPct val="0"/>
              </a:spcAft>
              <a:buClr>
                <a:srgbClr val="3597BF"/>
              </a:buClr>
              <a:buSzPct val="80000"/>
              <a:buFont typeface="Wingdings" charset="0"/>
              <a:buChar char="n"/>
              <a:defRPr sz="1400">
                <a:solidFill>
                  <a:schemeClr val="accent1"/>
                </a:solidFill>
                <a:latin typeface="+mn-lt"/>
                <a:ea typeface="+mn-ea"/>
              </a:defRPr>
            </a:lvl3pPr>
            <a:lvl4pPr marL="863600" indent="-193675" algn="l" rtl="0" eaLnBrk="1" fontAlgn="base" hangingPunct="1">
              <a:spcBef>
                <a:spcPct val="15000"/>
              </a:spcBef>
              <a:spcAft>
                <a:spcPct val="0"/>
              </a:spcAft>
              <a:buClr>
                <a:srgbClr val="3597BF"/>
              </a:buClr>
              <a:buSzPct val="80000"/>
              <a:buFont typeface="Wingdings" charset="0"/>
              <a:buChar char="n"/>
              <a:defRPr sz="1400">
                <a:solidFill>
                  <a:schemeClr val="accent1"/>
                </a:solidFill>
                <a:latin typeface="+mn-lt"/>
                <a:ea typeface="+mn-ea"/>
              </a:defRPr>
            </a:lvl4pPr>
            <a:lvl5pPr marL="2135188" indent="-228600" algn="l" rtl="0" eaLnBrk="1" fontAlgn="base" hangingPunct="1">
              <a:spcBef>
                <a:spcPct val="20000"/>
              </a:spcBef>
              <a:spcAft>
                <a:spcPct val="0"/>
              </a:spcAft>
              <a:buChar char="»"/>
              <a:defRPr sz="2000">
                <a:solidFill>
                  <a:schemeClr val="tx1"/>
                </a:solidFill>
                <a:latin typeface="Times New Roman" charset="0"/>
                <a:ea typeface="+mn-ea"/>
              </a:defRPr>
            </a:lvl5pPr>
            <a:lvl6pPr marL="2592388" indent="-228600" algn="l" rtl="0" eaLnBrk="1" fontAlgn="base" hangingPunct="1">
              <a:spcBef>
                <a:spcPct val="20000"/>
              </a:spcBef>
              <a:spcAft>
                <a:spcPct val="0"/>
              </a:spcAft>
              <a:buChar char="»"/>
              <a:defRPr sz="2000">
                <a:solidFill>
                  <a:schemeClr val="tx1"/>
                </a:solidFill>
                <a:latin typeface="Times New Roman" charset="0"/>
                <a:ea typeface="+mn-ea"/>
              </a:defRPr>
            </a:lvl6pPr>
            <a:lvl7pPr marL="3049588" indent="-228600" algn="l" rtl="0" eaLnBrk="1" fontAlgn="base" hangingPunct="1">
              <a:spcBef>
                <a:spcPct val="20000"/>
              </a:spcBef>
              <a:spcAft>
                <a:spcPct val="0"/>
              </a:spcAft>
              <a:buChar char="»"/>
              <a:defRPr sz="2000">
                <a:solidFill>
                  <a:schemeClr val="tx1"/>
                </a:solidFill>
                <a:latin typeface="Times New Roman" charset="0"/>
                <a:ea typeface="+mn-ea"/>
              </a:defRPr>
            </a:lvl7pPr>
            <a:lvl8pPr marL="3506788" indent="-228600" algn="l" rtl="0" eaLnBrk="1" fontAlgn="base" hangingPunct="1">
              <a:spcBef>
                <a:spcPct val="20000"/>
              </a:spcBef>
              <a:spcAft>
                <a:spcPct val="0"/>
              </a:spcAft>
              <a:buChar char="»"/>
              <a:defRPr sz="2000">
                <a:solidFill>
                  <a:schemeClr val="tx1"/>
                </a:solidFill>
                <a:latin typeface="Times New Roman" charset="0"/>
                <a:ea typeface="+mn-ea"/>
              </a:defRPr>
            </a:lvl8pPr>
            <a:lvl9pPr marL="3963988" indent="-228600" algn="l" rtl="0" eaLnBrk="1" fontAlgn="base" hangingPunct="1">
              <a:spcBef>
                <a:spcPct val="20000"/>
              </a:spcBef>
              <a:spcAft>
                <a:spcPct val="0"/>
              </a:spcAft>
              <a:buChar char="»"/>
              <a:defRPr sz="2000">
                <a:solidFill>
                  <a:schemeClr val="tx1"/>
                </a:solidFill>
                <a:latin typeface="Times New Roman" charset="0"/>
                <a:ea typeface="+mn-ea"/>
              </a:defRPr>
            </a:lvl9pPr>
          </a:lstStyle>
          <a:p>
            <a:pPr marL="34409" indent="0">
              <a:buNone/>
            </a:pPr>
            <a:r>
              <a:rPr lang="fr-CA" sz="893" kern="0" noProof="0" dirty="0">
                <a:solidFill>
                  <a:schemeClr val="tx1"/>
                </a:solidFill>
                <a:latin typeface="+mn-lt"/>
                <a:cs typeface="Arial" panose="020B0604020202020204" pitchFamily="34" charset="0"/>
              </a:rPr>
              <a:t>Dans l’onglet </a:t>
            </a:r>
            <a:r>
              <a:rPr lang="fr-CA" sz="893" b="1" kern="0" noProof="0" dirty="0">
                <a:solidFill>
                  <a:schemeClr val="tx1"/>
                </a:solidFill>
                <a:latin typeface="+mn-lt"/>
                <a:cs typeface="Arial" panose="020B0604020202020204" pitchFamily="34" charset="0"/>
              </a:rPr>
              <a:t>Création</a:t>
            </a:r>
            <a:r>
              <a:rPr lang="fr-CA" sz="893" kern="0" noProof="0" dirty="0">
                <a:solidFill>
                  <a:schemeClr val="tx1"/>
                </a:solidFill>
                <a:latin typeface="+mn-lt"/>
                <a:cs typeface="Arial" panose="020B0604020202020204" pitchFamily="34" charset="0"/>
              </a:rPr>
              <a:t>, </a:t>
            </a:r>
            <a:br>
              <a:rPr lang="fr-CA" sz="893" kern="0" noProof="0" dirty="0">
                <a:solidFill>
                  <a:schemeClr val="tx1"/>
                </a:solidFill>
                <a:latin typeface="+mn-lt"/>
                <a:cs typeface="Arial" panose="020B0604020202020204" pitchFamily="34" charset="0"/>
              </a:rPr>
            </a:br>
            <a:r>
              <a:rPr lang="fr-CA" sz="893" kern="0" noProof="0" dirty="0">
                <a:solidFill>
                  <a:schemeClr val="tx1"/>
                </a:solidFill>
                <a:latin typeface="+mn-lt"/>
                <a:cs typeface="Arial" panose="020B0604020202020204" pitchFamily="34" charset="0"/>
              </a:rPr>
              <a:t>cliquez sur </a:t>
            </a:r>
            <a:r>
              <a:rPr lang="fr-CA" sz="893" b="1" kern="0" noProof="0" dirty="0">
                <a:solidFill>
                  <a:schemeClr val="tx1"/>
                </a:solidFill>
                <a:latin typeface="+mn-lt"/>
                <a:cs typeface="Arial" panose="020B0604020202020204" pitchFamily="34" charset="0"/>
              </a:rPr>
              <a:t>Thème</a:t>
            </a:r>
          </a:p>
        </p:txBody>
      </p:sp>
      <p:sp>
        <p:nvSpPr>
          <p:cNvPr id="34" name="Ellipse 33">
            <a:extLst>
              <a:ext uri="{FF2B5EF4-FFF2-40B4-BE49-F238E27FC236}">
                <a16:creationId xmlns:a16="http://schemas.microsoft.com/office/drawing/2014/main" id="{5454ED12-155A-4691-9F4A-CD132624790C}"/>
              </a:ext>
            </a:extLst>
          </p:cNvPr>
          <p:cNvSpPr/>
          <p:nvPr/>
        </p:nvSpPr>
        <p:spPr bwMode="auto">
          <a:xfrm>
            <a:off x="4031933" y="8231778"/>
            <a:ext cx="291465" cy="670560"/>
          </a:xfrm>
          <a:prstGeom prst="ellipse">
            <a:avLst/>
          </a:prstGeom>
          <a:solidFill>
            <a:schemeClr val="accent5"/>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893" b="1" i="0" u="none" strike="noStrike" cap="none" normalizeH="0" baseline="0" noProof="0" dirty="0">
                <a:ln>
                  <a:noFill/>
                </a:ln>
                <a:solidFill>
                  <a:schemeClr val="bg1"/>
                </a:solidFill>
                <a:effectLst/>
                <a:latin typeface="+mn-lt"/>
                <a:ea typeface="ＭＳ Ｐゴシック" charset="0"/>
                <a:cs typeface="Arial" panose="020B0604020202020204" pitchFamily="34" charset="0"/>
              </a:rPr>
              <a:t>2</a:t>
            </a:r>
          </a:p>
        </p:txBody>
      </p:sp>
      <p:pic>
        <p:nvPicPr>
          <p:cNvPr id="35" name="Picture 4" descr="Résultats de recherche d'images pour « logo excel 2016 »">
            <a:extLst>
              <a:ext uri="{FF2B5EF4-FFF2-40B4-BE49-F238E27FC236}">
                <a16:creationId xmlns:a16="http://schemas.microsoft.com/office/drawing/2014/main" id="{0D02D027-969C-445D-9370-7926149D86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77" t="13284" r="31532" b="13776"/>
          <a:stretch/>
        </p:blipFill>
        <p:spPr bwMode="auto">
          <a:xfrm>
            <a:off x="1007270" y="6548176"/>
            <a:ext cx="606285" cy="12918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Résultats de recherche d'images pour « logo powerpoint 2016 »">
            <a:extLst>
              <a:ext uri="{FF2B5EF4-FFF2-40B4-BE49-F238E27FC236}">
                <a16:creationId xmlns:a16="http://schemas.microsoft.com/office/drawing/2014/main" id="{B320644C-6CA0-4DE6-A4B8-E4458E280C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278" t="13308" r="31993" b="13750"/>
          <a:stretch/>
        </p:blipFill>
        <p:spPr bwMode="auto">
          <a:xfrm>
            <a:off x="1019186" y="5175223"/>
            <a:ext cx="582452" cy="12918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Résultats de recherche d'images pour « logo word 2016 »">
            <a:extLst>
              <a:ext uri="{FF2B5EF4-FFF2-40B4-BE49-F238E27FC236}">
                <a16:creationId xmlns:a16="http://schemas.microsoft.com/office/drawing/2014/main" id="{E66D5B7E-9CEB-4D6A-A7DE-B92C466445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222" t="12598" r="31191" b="13754"/>
          <a:stretch/>
        </p:blipFill>
        <p:spPr bwMode="auto">
          <a:xfrm>
            <a:off x="995666" y="7921127"/>
            <a:ext cx="623022" cy="129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479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Définir votre thème par défaut">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3FCA1B-6429-49EE-BAC5-FC3C2B33FBF1}"/>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60C0B1C1-7F35-40EB-992A-1607F263AE14}"/>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5DF78B49-AF56-4051-8181-8E55E771118D}"/>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ZoneTexte 17">
            <a:extLst>
              <a:ext uri="{FF2B5EF4-FFF2-40B4-BE49-F238E27FC236}">
                <a16:creationId xmlns:a16="http://schemas.microsoft.com/office/drawing/2014/main" id="{62C4E7F3-1A27-4B52-8C68-AB0E9FA3E98C}"/>
              </a:ext>
            </a:extLst>
          </p:cNvPr>
          <p:cNvSpPr txBox="1"/>
          <p:nvPr/>
        </p:nvSpPr>
        <p:spPr>
          <a:xfrm>
            <a:off x="351135" y="591360"/>
            <a:ext cx="7068600" cy="1478400"/>
          </a:xfrm>
          <a:prstGeom prst="rect">
            <a:avLst/>
          </a:prstGeom>
          <a:noFill/>
        </p:spPr>
        <p:txBody>
          <a:bodyPr wrap="square" lIns="0" tIns="0" rIns="0" bIns="0" rtlCol="0" anchor="ctr">
            <a:noAutofit/>
          </a:bodyPr>
          <a:lstStyle/>
          <a:p>
            <a:pPr algn="l">
              <a:lnSpc>
                <a:spcPct val="85000"/>
              </a:lnSpc>
              <a:spcBef>
                <a:spcPts val="0"/>
              </a:spcBef>
            </a:pPr>
            <a:r>
              <a:rPr lang="fr-CA" sz="2295" b="1" dirty="0"/>
              <a:t>Définissez votre thème comme </a:t>
            </a:r>
            <a:r>
              <a:rPr lang="fr-CA" sz="2295" b="1" dirty="0">
                <a:solidFill>
                  <a:schemeClr val="accent1"/>
                </a:solidFill>
              </a:rPr>
              <a:t>thème par défaut </a:t>
            </a:r>
            <a:r>
              <a:rPr lang="fr-CA" sz="2295" b="1" dirty="0"/>
              <a:t/>
            </a:r>
            <a:br>
              <a:rPr lang="fr-CA" sz="2295" b="1" dirty="0"/>
            </a:br>
            <a:r>
              <a:rPr lang="fr-CA" sz="2295" b="1" dirty="0"/>
              <a:t>dans chaque logiciel pour accroître votre efficacité</a:t>
            </a:r>
          </a:p>
        </p:txBody>
      </p:sp>
      <p:sp>
        <p:nvSpPr>
          <p:cNvPr id="38" name="Rectangle : coins arrondis 37">
            <a:extLst>
              <a:ext uri="{FF2B5EF4-FFF2-40B4-BE49-F238E27FC236}">
                <a16:creationId xmlns:a16="http://schemas.microsoft.com/office/drawing/2014/main" id="{910495ED-0D1B-4DC4-BDB5-D7A9D73EB39E}"/>
              </a:ext>
            </a:extLst>
          </p:cNvPr>
          <p:cNvSpPr/>
          <p:nvPr/>
        </p:nvSpPr>
        <p:spPr bwMode="auto">
          <a:xfrm>
            <a:off x="1609562" y="2177683"/>
            <a:ext cx="2791938" cy="844800"/>
          </a:xfrm>
          <a:prstGeom prst="roundRect">
            <a:avLst>
              <a:gd name="adj" fmla="val 5878"/>
            </a:avLst>
          </a:prstGeom>
          <a:solidFill>
            <a:schemeClr val="accent1"/>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1403" b="1" i="0" u="none" strike="noStrike" cap="none" normalizeH="0" baseline="0" dirty="0">
                <a:ln>
                  <a:noFill/>
                </a:ln>
                <a:solidFill>
                  <a:schemeClr val="bg1"/>
                </a:solidFill>
                <a:effectLst/>
                <a:latin typeface="+mn-lt"/>
                <a:ea typeface="ＭＳ Ｐゴシック" charset="0"/>
                <a:cs typeface="Arial" panose="020B0604020202020204" pitchFamily="34" charset="0"/>
              </a:rPr>
              <a:t>Sauvegardez par défaut</a:t>
            </a:r>
          </a:p>
        </p:txBody>
      </p:sp>
      <p:sp>
        <p:nvSpPr>
          <p:cNvPr id="39" name="Rectangle : coins arrondis 38">
            <a:extLst>
              <a:ext uri="{FF2B5EF4-FFF2-40B4-BE49-F238E27FC236}">
                <a16:creationId xmlns:a16="http://schemas.microsoft.com/office/drawing/2014/main" id="{445E4907-243A-498E-BA9F-A53A0E72BF61}"/>
              </a:ext>
            </a:extLst>
          </p:cNvPr>
          <p:cNvSpPr/>
          <p:nvPr/>
        </p:nvSpPr>
        <p:spPr bwMode="auto">
          <a:xfrm>
            <a:off x="4616325" y="2177683"/>
            <a:ext cx="2791938" cy="844800"/>
          </a:xfrm>
          <a:prstGeom prst="roundRect">
            <a:avLst>
              <a:gd name="adj" fmla="val 5878"/>
            </a:avLst>
          </a:prstGeom>
          <a:solidFill>
            <a:schemeClr val="accent1"/>
          </a:solidFill>
          <a:ln>
            <a:noFill/>
          </a:ln>
          <a:effectLst/>
        </p:spPr>
        <p:txBody>
          <a:bodyPr vert="horz" wrap="square" lIns="58293" tIns="29146" rIns="58293"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1403" b="1" i="0" u="none" strike="noStrike" cap="none" normalizeH="0" baseline="0" dirty="0">
                <a:ln>
                  <a:noFill/>
                </a:ln>
                <a:solidFill>
                  <a:schemeClr val="bg1"/>
                </a:solidFill>
                <a:effectLst/>
                <a:latin typeface="+mn-lt"/>
                <a:ea typeface="ＭＳ Ｐゴシック" charset="0"/>
                <a:cs typeface="Arial" panose="020B0604020202020204" pitchFamily="34" charset="0"/>
              </a:rPr>
              <a:t>Utilisez</a:t>
            </a:r>
          </a:p>
        </p:txBody>
      </p:sp>
      <p:sp>
        <p:nvSpPr>
          <p:cNvPr id="40" name="Espace réservé du texte 14">
            <a:extLst>
              <a:ext uri="{FF2B5EF4-FFF2-40B4-BE49-F238E27FC236}">
                <a16:creationId xmlns:a16="http://schemas.microsoft.com/office/drawing/2014/main" id="{DFDF93FE-D80C-4ABC-8194-A2A7CC1B61B1}"/>
              </a:ext>
            </a:extLst>
          </p:cNvPr>
          <p:cNvSpPr txBox="1">
            <a:spLocks/>
          </p:cNvSpPr>
          <p:nvPr/>
        </p:nvSpPr>
        <p:spPr>
          <a:xfrm>
            <a:off x="1609724" y="3233801"/>
            <a:ext cx="2791937" cy="1584000"/>
          </a:xfrm>
          <a:prstGeom prst="roundRect">
            <a:avLst>
              <a:gd name="adj" fmla="val 5566"/>
            </a:avLst>
          </a:prstGeom>
          <a:solidFill>
            <a:schemeClr val="accent5">
              <a:lumMod val="20000"/>
              <a:lumOff val="80000"/>
            </a:schemeClr>
          </a:solidFill>
        </p:spPr>
        <p:txBody>
          <a:bodyPr lIns="68850" tIns="68850" rIns="68850" bIns="6885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137700" indent="-114750">
              <a:spcBef>
                <a:spcPts val="383"/>
              </a:spcBef>
              <a:buSzPct val="100000"/>
              <a:buFont typeface="+mj-lt"/>
              <a:buAutoNum type="arabicPeriod"/>
            </a:pPr>
            <a:r>
              <a:rPr lang="fr-CA" sz="893" kern="0" noProof="0" dirty="0">
                <a:latin typeface="+mn-lt"/>
                <a:cs typeface="Arial" panose="020B0604020202020204" pitchFamily="34" charset="0"/>
              </a:rPr>
              <a:t>Dans le menu </a:t>
            </a:r>
            <a:r>
              <a:rPr lang="fr-CA" sz="893" b="1" kern="0" noProof="0" dirty="0">
                <a:latin typeface="+mn-lt"/>
                <a:cs typeface="Arial" panose="020B0604020202020204" pitchFamily="34" charset="0"/>
              </a:rPr>
              <a:t>Création</a:t>
            </a:r>
            <a:r>
              <a:rPr lang="fr-CA" sz="893" kern="0" noProof="0" dirty="0">
                <a:latin typeface="+mn-lt"/>
                <a:cs typeface="Arial" panose="020B0604020202020204" pitchFamily="34" charset="0"/>
              </a:rPr>
              <a:t>, cliquez avec le bouton </a:t>
            </a:r>
            <a:br>
              <a:rPr lang="fr-CA" sz="893" kern="0" noProof="0" dirty="0">
                <a:latin typeface="+mn-lt"/>
                <a:cs typeface="Arial" panose="020B0604020202020204" pitchFamily="34" charset="0"/>
              </a:rPr>
            </a:br>
            <a:r>
              <a:rPr lang="fr-CA" sz="893" kern="0" noProof="0" dirty="0">
                <a:latin typeface="+mn-lt"/>
                <a:cs typeface="Arial" panose="020B0604020202020204" pitchFamily="34" charset="0"/>
              </a:rPr>
              <a:t>de droite sur votre thème</a:t>
            </a:r>
          </a:p>
          <a:p>
            <a:pPr marL="137700" indent="-114750">
              <a:spcBef>
                <a:spcPts val="383"/>
              </a:spcBef>
              <a:buSzPct val="100000"/>
              <a:buFont typeface="+mj-lt"/>
              <a:buAutoNum type="arabicPeriod"/>
            </a:pPr>
            <a:r>
              <a:rPr lang="fr-CA" sz="893" kern="0" noProof="0" dirty="0">
                <a:latin typeface="+mn-lt"/>
                <a:cs typeface="Arial" panose="020B0604020202020204" pitchFamily="34" charset="0"/>
              </a:rPr>
              <a:t>Choisissez </a:t>
            </a:r>
            <a:r>
              <a:rPr lang="fr-CA" sz="893" b="1" kern="0" noProof="0" dirty="0">
                <a:latin typeface="+mn-lt"/>
                <a:cs typeface="Arial" panose="020B0604020202020204" pitchFamily="34" charset="0"/>
              </a:rPr>
              <a:t>Définir comme thème par défaut</a:t>
            </a:r>
          </a:p>
        </p:txBody>
      </p:sp>
      <p:sp>
        <p:nvSpPr>
          <p:cNvPr id="41" name="Espace réservé du texte 62">
            <a:extLst>
              <a:ext uri="{FF2B5EF4-FFF2-40B4-BE49-F238E27FC236}">
                <a16:creationId xmlns:a16="http://schemas.microsoft.com/office/drawing/2014/main" id="{CEB537A1-ED67-4949-B243-9DA429FED293}"/>
              </a:ext>
            </a:extLst>
          </p:cNvPr>
          <p:cNvSpPr txBox="1">
            <a:spLocks/>
          </p:cNvSpPr>
          <p:nvPr/>
        </p:nvSpPr>
        <p:spPr>
          <a:xfrm>
            <a:off x="1609721" y="5028742"/>
            <a:ext cx="2790720" cy="2428800"/>
          </a:xfrm>
          <a:prstGeom prst="roundRect">
            <a:avLst>
              <a:gd name="adj" fmla="val 3315"/>
            </a:avLst>
          </a:prstGeom>
          <a:solidFill>
            <a:schemeClr val="accent5">
              <a:lumMod val="20000"/>
              <a:lumOff val="80000"/>
            </a:schemeClr>
          </a:solidFill>
        </p:spPr>
        <p:txBody>
          <a:bodyPr lIns="68850" tIns="68850" rIns="68850" bIns="6885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137700" indent="-114750">
              <a:spcBef>
                <a:spcPts val="383"/>
              </a:spcBef>
              <a:buSzPct val="100000"/>
              <a:buFont typeface="+mj-lt"/>
              <a:buAutoNum type="arabicPeriod"/>
            </a:pPr>
            <a:r>
              <a:rPr lang="fr-CA" sz="893" kern="0" noProof="0" dirty="0">
                <a:latin typeface="+mn-lt"/>
                <a:cs typeface="Arial" panose="020B0604020202020204" pitchFamily="34" charset="0"/>
              </a:rPr>
              <a:t>Dans un classeur Excel vide, sous le menu </a:t>
            </a:r>
            <a:br>
              <a:rPr lang="fr-CA" sz="893" kern="0" noProof="0" dirty="0">
                <a:latin typeface="+mn-lt"/>
                <a:cs typeface="Arial" panose="020B0604020202020204" pitchFamily="34" charset="0"/>
              </a:rPr>
            </a:br>
            <a:r>
              <a:rPr lang="fr-CA" sz="893" b="1" kern="0" noProof="0" dirty="0">
                <a:latin typeface="+mn-lt"/>
                <a:cs typeface="Arial" panose="020B0604020202020204" pitchFamily="34" charset="0"/>
              </a:rPr>
              <a:t>Mise en page</a:t>
            </a:r>
            <a:r>
              <a:rPr lang="fr-CA" sz="893" kern="0" noProof="0" dirty="0">
                <a:latin typeface="+mn-lt"/>
                <a:cs typeface="Arial" panose="020B0604020202020204" pitchFamily="34" charset="0"/>
              </a:rPr>
              <a:t>, choisissez votre thème </a:t>
            </a:r>
          </a:p>
          <a:p>
            <a:pPr marL="137700" indent="-114750">
              <a:spcBef>
                <a:spcPts val="383"/>
              </a:spcBef>
              <a:buSzPct val="100000"/>
              <a:buFont typeface="+mj-lt"/>
              <a:buAutoNum type="arabicPeriod"/>
            </a:pPr>
            <a:r>
              <a:rPr lang="fr-CA" sz="893" kern="0" noProof="0" dirty="0">
                <a:latin typeface="+mn-lt"/>
                <a:cs typeface="Arial" panose="020B0604020202020204" pitchFamily="34" charset="0"/>
              </a:rPr>
              <a:t>Dans le menu </a:t>
            </a:r>
            <a:r>
              <a:rPr lang="fr-CA" sz="893" b="1" kern="0" noProof="0" dirty="0">
                <a:latin typeface="+mn-lt"/>
                <a:cs typeface="Arial" panose="020B0604020202020204" pitchFamily="34" charset="0"/>
              </a:rPr>
              <a:t>Fichier</a:t>
            </a:r>
            <a:r>
              <a:rPr lang="fr-CA" sz="893" kern="0" noProof="0" dirty="0">
                <a:latin typeface="+mn-lt"/>
                <a:cs typeface="Arial" panose="020B0604020202020204" pitchFamily="34" charset="0"/>
              </a:rPr>
              <a:t>, cliquez sur </a:t>
            </a:r>
            <a:r>
              <a:rPr lang="fr-CA" sz="893" b="1" kern="0" noProof="0" dirty="0">
                <a:latin typeface="+mn-lt"/>
                <a:cs typeface="Arial" panose="020B0604020202020204" pitchFamily="34" charset="0"/>
              </a:rPr>
              <a:t>Enregistrer sous</a:t>
            </a:r>
          </a:p>
          <a:p>
            <a:pPr marL="137700" indent="-114750">
              <a:spcBef>
                <a:spcPts val="383"/>
              </a:spcBef>
              <a:buSzPct val="100000"/>
              <a:buFont typeface="+mj-lt"/>
              <a:buAutoNum type="arabicPeriod"/>
            </a:pPr>
            <a:r>
              <a:rPr lang="fr-CA" sz="893" kern="0" noProof="0" dirty="0">
                <a:latin typeface="+mn-lt"/>
                <a:cs typeface="Arial" panose="020B0604020202020204" pitchFamily="34" charset="0"/>
              </a:rPr>
              <a:t>Enregistrez en tant que modèle XLTX en lui donnant un nom et fermez Excel</a:t>
            </a:r>
          </a:p>
        </p:txBody>
      </p:sp>
      <p:sp>
        <p:nvSpPr>
          <p:cNvPr id="42" name="Espace réservé du texte 1023">
            <a:extLst>
              <a:ext uri="{FF2B5EF4-FFF2-40B4-BE49-F238E27FC236}">
                <a16:creationId xmlns:a16="http://schemas.microsoft.com/office/drawing/2014/main" id="{E9260BCB-965D-4F9C-AB4E-A4EDE07349AB}"/>
              </a:ext>
            </a:extLst>
          </p:cNvPr>
          <p:cNvSpPr txBox="1">
            <a:spLocks/>
          </p:cNvSpPr>
          <p:nvPr/>
        </p:nvSpPr>
        <p:spPr>
          <a:xfrm>
            <a:off x="1609724" y="7669036"/>
            <a:ext cx="2791937" cy="1584000"/>
          </a:xfrm>
          <a:prstGeom prst="roundRect">
            <a:avLst>
              <a:gd name="adj" fmla="val 5949"/>
            </a:avLst>
          </a:prstGeom>
          <a:solidFill>
            <a:schemeClr val="accent5">
              <a:lumMod val="20000"/>
              <a:lumOff val="80000"/>
            </a:schemeClr>
          </a:solidFill>
        </p:spPr>
        <p:txBody>
          <a:bodyPr lIns="68850" tIns="68850" rIns="68850" bIns="6885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137700" indent="-114750">
              <a:spcBef>
                <a:spcPts val="383"/>
              </a:spcBef>
              <a:buSzPct val="100000"/>
              <a:buFont typeface="+mj-lt"/>
              <a:buAutoNum type="arabicPeriod"/>
            </a:pPr>
            <a:r>
              <a:rPr lang="fr-CA" sz="893" kern="0" noProof="0" dirty="0">
                <a:latin typeface="+mn-lt"/>
                <a:cs typeface="Arial" panose="020B0604020202020204" pitchFamily="34" charset="0"/>
              </a:rPr>
              <a:t>Dans le menu </a:t>
            </a:r>
            <a:r>
              <a:rPr lang="fr-CA" sz="893" b="1" kern="0" noProof="0" dirty="0">
                <a:latin typeface="+mn-lt"/>
                <a:cs typeface="Arial" panose="020B0604020202020204" pitchFamily="34" charset="0"/>
              </a:rPr>
              <a:t>Création</a:t>
            </a:r>
            <a:r>
              <a:rPr lang="fr-CA" sz="893" kern="0" noProof="0" dirty="0">
                <a:latin typeface="+mn-lt"/>
                <a:cs typeface="Arial" panose="020B0604020202020204" pitchFamily="34" charset="0"/>
              </a:rPr>
              <a:t>, choisissez votre thème</a:t>
            </a:r>
          </a:p>
          <a:p>
            <a:pPr marL="137700" indent="-114750">
              <a:spcBef>
                <a:spcPts val="383"/>
              </a:spcBef>
              <a:buSzPct val="100000"/>
              <a:buFont typeface="+mj-lt"/>
              <a:buAutoNum type="arabicPeriod"/>
            </a:pPr>
            <a:r>
              <a:rPr lang="fr-CA" sz="893" kern="0" noProof="0" dirty="0">
                <a:latin typeface="+mn-lt"/>
                <a:cs typeface="Arial" panose="020B0604020202020204" pitchFamily="34" charset="0"/>
              </a:rPr>
              <a:t>Toujours dans le menu </a:t>
            </a:r>
            <a:r>
              <a:rPr lang="fr-CA" sz="893" b="1" kern="0" noProof="0" dirty="0">
                <a:latin typeface="+mn-lt"/>
                <a:cs typeface="Arial" panose="020B0604020202020204" pitchFamily="34" charset="0"/>
              </a:rPr>
              <a:t>Création</a:t>
            </a:r>
            <a:r>
              <a:rPr lang="fr-CA" sz="893" kern="0" noProof="0" dirty="0">
                <a:latin typeface="+mn-lt"/>
                <a:cs typeface="Arial" panose="020B0604020202020204" pitchFamily="34" charset="0"/>
              </a:rPr>
              <a:t>, cliquez sur </a:t>
            </a:r>
            <a:br>
              <a:rPr lang="fr-CA" sz="893" kern="0" noProof="0" dirty="0">
                <a:latin typeface="+mn-lt"/>
                <a:cs typeface="Arial" panose="020B0604020202020204" pitchFamily="34" charset="0"/>
              </a:rPr>
            </a:br>
            <a:r>
              <a:rPr lang="fr-CA" sz="893" b="1" kern="0" noProof="0" dirty="0">
                <a:latin typeface="+mn-lt"/>
                <a:cs typeface="Arial" panose="020B0604020202020204" pitchFamily="34" charset="0"/>
              </a:rPr>
              <a:t>Définir par défaut</a:t>
            </a:r>
          </a:p>
        </p:txBody>
      </p:sp>
      <p:sp>
        <p:nvSpPr>
          <p:cNvPr id="43" name="Espace réservé du texte 1024">
            <a:extLst>
              <a:ext uri="{FF2B5EF4-FFF2-40B4-BE49-F238E27FC236}">
                <a16:creationId xmlns:a16="http://schemas.microsoft.com/office/drawing/2014/main" id="{CE81C6B6-9D11-4DAD-B159-144DC3A26627}"/>
              </a:ext>
            </a:extLst>
          </p:cNvPr>
          <p:cNvSpPr txBox="1">
            <a:spLocks/>
          </p:cNvSpPr>
          <p:nvPr/>
        </p:nvSpPr>
        <p:spPr>
          <a:xfrm>
            <a:off x="4616323" y="3233801"/>
            <a:ext cx="2790720" cy="1584000"/>
          </a:xfrm>
          <a:prstGeom prst="roundRect">
            <a:avLst>
              <a:gd name="adj" fmla="val 5566"/>
            </a:avLst>
          </a:prstGeom>
          <a:solidFill>
            <a:schemeClr val="accent5">
              <a:lumMod val="20000"/>
              <a:lumOff val="80000"/>
            </a:schemeClr>
          </a:solidFill>
        </p:spPr>
        <p:txBody>
          <a:bodyPr lIns="91800" tIns="68850" rIns="68850" bIns="6885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0" indent="0">
              <a:spcBef>
                <a:spcPts val="383"/>
              </a:spcBef>
              <a:buFont typeface="Arial" pitchFamily="34" charset="0"/>
              <a:buNone/>
            </a:pPr>
            <a:r>
              <a:rPr lang="fr-CA" sz="893" kern="0" noProof="0" dirty="0">
                <a:latin typeface="+mn-lt"/>
                <a:cs typeface="Arial" panose="020B0604020202020204" pitchFamily="34" charset="0"/>
              </a:rPr>
              <a:t>Après avoir démarré PowerPoint, votre thème </a:t>
            </a:r>
            <a:br>
              <a:rPr lang="fr-CA" sz="893" kern="0" noProof="0" dirty="0">
                <a:latin typeface="+mn-lt"/>
                <a:cs typeface="Arial" panose="020B0604020202020204" pitchFamily="34" charset="0"/>
              </a:rPr>
            </a:br>
            <a:r>
              <a:rPr lang="fr-CA" sz="893" kern="0" noProof="0" dirty="0">
                <a:latin typeface="+mn-lt"/>
                <a:cs typeface="Arial" panose="020B0604020202020204" pitchFamily="34" charset="0"/>
              </a:rPr>
              <a:t>par défaut sera toujours le premier proposé, en haut </a:t>
            </a:r>
            <a:br>
              <a:rPr lang="fr-CA" sz="893" kern="0" noProof="0" dirty="0">
                <a:latin typeface="+mn-lt"/>
                <a:cs typeface="Arial" panose="020B0604020202020204" pitchFamily="34" charset="0"/>
              </a:rPr>
            </a:br>
            <a:r>
              <a:rPr lang="fr-CA" sz="893" kern="0" noProof="0" dirty="0">
                <a:latin typeface="+mn-lt"/>
                <a:cs typeface="Arial" panose="020B0604020202020204" pitchFamily="34" charset="0"/>
              </a:rPr>
              <a:t>à gauche, sous le nom </a:t>
            </a:r>
            <a:r>
              <a:rPr lang="fr-CA" sz="893" b="1" kern="0" noProof="0" dirty="0">
                <a:latin typeface="+mn-lt"/>
                <a:cs typeface="Arial" panose="020B0604020202020204" pitchFamily="34" charset="0"/>
              </a:rPr>
              <a:t>Default Theme </a:t>
            </a:r>
            <a:br>
              <a:rPr lang="fr-CA" sz="893" b="1" kern="0" noProof="0" dirty="0">
                <a:latin typeface="+mn-lt"/>
                <a:cs typeface="Arial" panose="020B0604020202020204" pitchFamily="34" charset="0"/>
              </a:rPr>
            </a:br>
            <a:r>
              <a:rPr lang="fr-CA" sz="893" i="1" kern="0" noProof="0" dirty="0">
                <a:latin typeface="+mn-lt"/>
                <a:cs typeface="Arial" panose="020B0604020202020204" pitchFamily="34" charset="0"/>
              </a:rPr>
              <a:t>(et non sous son nom original)</a:t>
            </a:r>
          </a:p>
        </p:txBody>
      </p:sp>
      <p:sp>
        <p:nvSpPr>
          <p:cNvPr id="44" name="Espace réservé du texte 1024">
            <a:extLst>
              <a:ext uri="{FF2B5EF4-FFF2-40B4-BE49-F238E27FC236}">
                <a16:creationId xmlns:a16="http://schemas.microsoft.com/office/drawing/2014/main" id="{197FD476-39CB-4E49-BB10-1EF0FB608951}"/>
              </a:ext>
            </a:extLst>
          </p:cNvPr>
          <p:cNvSpPr txBox="1">
            <a:spLocks/>
          </p:cNvSpPr>
          <p:nvPr/>
        </p:nvSpPr>
        <p:spPr>
          <a:xfrm>
            <a:off x="4616323" y="5028742"/>
            <a:ext cx="2790720" cy="2428800"/>
          </a:xfrm>
          <a:prstGeom prst="roundRect">
            <a:avLst>
              <a:gd name="adj" fmla="val 3315"/>
            </a:avLst>
          </a:prstGeom>
          <a:solidFill>
            <a:schemeClr val="accent5">
              <a:lumMod val="20000"/>
              <a:lumOff val="80000"/>
            </a:schemeClr>
          </a:solidFill>
        </p:spPr>
        <p:txBody>
          <a:bodyPr lIns="68850" tIns="68850" rIns="68850" bIns="6885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137700" indent="-114750">
              <a:spcBef>
                <a:spcPts val="383"/>
              </a:spcBef>
              <a:buSzPct val="100000"/>
              <a:buFont typeface="+mj-lt"/>
              <a:buAutoNum type="arabicPeriod"/>
            </a:pPr>
            <a:r>
              <a:rPr lang="fr-CA" sz="893" kern="0" noProof="0" dirty="0">
                <a:latin typeface="+mn-lt"/>
                <a:cs typeface="Arial" panose="020B0604020202020204" pitchFamily="34" charset="0"/>
              </a:rPr>
              <a:t>Après avoir démarré Excel, choisissez votre modèle parmi la liste de modèles proposés</a:t>
            </a:r>
          </a:p>
          <a:p>
            <a:pPr marL="137700" indent="-114750">
              <a:spcBef>
                <a:spcPts val="383"/>
              </a:spcBef>
              <a:buSzPct val="100000"/>
              <a:buFont typeface="+mj-lt"/>
              <a:buAutoNum type="arabicPeriod"/>
            </a:pPr>
            <a:r>
              <a:rPr lang="fr-CA" sz="893" kern="0" noProof="0" dirty="0">
                <a:latin typeface="+mn-lt"/>
                <a:cs typeface="Arial" panose="020B0604020202020204" pitchFamily="34" charset="0"/>
              </a:rPr>
              <a:t>Si vous ne voyez pas le nom de votre modèle Excel dans cette liste, cliquez sur PERSONNEL en haut</a:t>
            </a:r>
            <a:br>
              <a:rPr lang="fr-CA" sz="893" kern="0" noProof="0" dirty="0">
                <a:latin typeface="+mn-lt"/>
                <a:cs typeface="Arial" panose="020B0604020202020204" pitchFamily="34" charset="0"/>
              </a:rPr>
            </a:br>
            <a:r>
              <a:rPr lang="fr-CA" sz="893" kern="0" noProof="0" dirty="0">
                <a:latin typeface="+mn-lt"/>
                <a:cs typeface="Arial" panose="020B0604020202020204" pitchFamily="34" charset="0"/>
              </a:rPr>
              <a:t>à gauche de votre écran, et votre modèle </a:t>
            </a:r>
            <a:br>
              <a:rPr lang="fr-CA" sz="893" kern="0" noProof="0" dirty="0">
                <a:latin typeface="+mn-lt"/>
                <a:cs typeface="Arial" panose="020B0604020202020204" pitchFamily="34" charset="0"/>
              </a:rPr>
            </a:br>
            <a:r>
              <a:rPr lang="fr-CA" sz="893" kern="0" noProof="0" dirty="0">
                <a:latin typeface="+mn-lt"/>
                <a:cs typeface="Arial" panose="020B0604020202020204" pitchFamily="34" charset="0"/>
              </a:rPr>
              <a:t>devrait être là</a:t>
            </a:r>
          </a:p>
        </p:txBody>
      </p:sp>
      <p:sp>
        <p:nvSpPr>
          <p:cNvPr id="45" name="Espace réservé du texte 1024">
            <a:extLst>
              <a:ext uri="{FF2B5EF4-FFF2-40B4-BE49-F238E27FC236}">
                <a16:creationId xmlns:a16="http://schemas.microsoft.com/office/drawing/2014/main" id="{1A27D806-ACCC-49EE-9E72-DA052A926B9A}"/>
              </a:ext>
            </a:extLst>
          </p:cNvPr>
          <p:cNvSpPr txBox="1">
            <a:spLocks/>
          </p:cNvSpPr>
          <p:nvPr/>
        </p:nvSpPr>
        <p:spPr>
          <a:xfrm>
            <a:off x="4616323" y="7669036"/>
            <a:ext cx="2790720" cy="1584000"/>
          </a:xfrm>
          <a:prstGeom prst="roundRect">
            <a:avLst>
              <a:gd name="adj" fmla="val 5949"/>
            </a:avLst>
          </a:prstGeom>
          <a:solidFill>
            <a:schemeClr val="accent5">
              <a:lumMod val="20000"/>
              <a:lumOff val="80000"/>
            </a:schemeClr>
          </a:solidFill>
        </p:spPr>
        <p:txBody>
          <a:bodyPr lIns="91800" tIns="68850" rIns="68850" bIns="68850" anchor="t" anchorCtr="0"/>
          <a:lstStyle>
            <a:lvl1pPr marL="225425" indent="-225425" algn="l" defTabSz="457200" rtl="0" eaLnBrk="1" fontAlgn="base" hangingPunct="1">
              <a:spcBef>
                <a:spcPts val="1200"/>
              </a:spcBef>
              <a:spcAft>
                <a:spcPct val="0"/>
              </a:spcAft>
              <a:buFont typeface="Arial" pitchFamily="34" charset="0"/>
              <a:buChar char="•"/>
              <a:defRPr sz="1600">
                <a:solidFill>
                  <a:schemeClr val="tx1"/>
                </a:solidFill>
                <a:latin typeface="+mn-lt"/>
                <a:ea typeface="+mn-ea"/>
                <a:cs typeface="+mn-cs"/>
              </a:defRPr>
            </a:lvl1pPr>
            <a:lvl2pPr marL="457200" indent="-182880" algn="l" defTabSz="457200" rtl="0" eaLnBrk="1" fontAlgn="base" hangingPunct="1">
              <a:spcBef>
                <a:spcPts val="400"/>
              </a:spcBef>
              <a:spcAft>
                <a:spcPct val="0"/>
              </a:spcAft>
              <a:buFont typeface="Arial" pitchFamily="34" charset="0"/>
              <a:buChar char="•"/>
              <a:defRPr sz="1400">
                <a:solidFill>
                  <a:schemeClr val="tx1"/>
                </a:solidFill>
                <a:latin typeface="+mn-lt"/>
              </a:defRPr>
            </a:lvl2pPr>
            <a:lvl3pPr marL="640080" indent="-137160" algn="l" defTabSz="457200" rtl="0" eaLnBrk="1" fontAlgn="base" hangingPunct="1">
              <a:spcBef>
                <a:spcPts val="0"/>
              </a:spcBef>
              <a:spcAft>
                <a:spcPct val="0"/>
              </a:spcAft>
              <a:buFont typeface="Arial" pitchFamily="34" charset="0"/>
              <a:buChar char="•"/>
              <a:defRPr sz="1200">
                <a:solidFill>
                  <a:schemeClr val="tx1"/>
                </a:solidFill>
                <a:latin typeface="+mn-lt"/>
              </a:defRPr>
            </a:lvl3pPr>
            <a:lvl4pPr marL="1433513" indent="-355600" algn="l" defTabSz="457200" rtl="0" eaLnBrk="1" fontAlgn="base" hangingPunct="1">
              <a:spcBef>
                <a:spcPct val="20000"/>
              </a:spcBef>
              <a:spcAft>
                <a:spcPct val="0"/>
              </a:spcAft>
              <a:buFont typeface="Arial" pitchFamily="34" charset="0"/>
              <a:buChar char="•"/>
              <a:defRPr>
                <a:solidFill>
                  <a:schemeClr val="tx1"/>
                </a:solidFill>
                <a:latin typeface="+mn-lt"/>
              </a:defRPr>
            </a:lvl4pPr>
            <a:lvl5pPr marL="1787525" indent="-354013" algn="l" defTabSz="457200" rtl="0" eaLnBrk="1" fontAlgn="base" hangingPunct="1">
              <a:spcBef>
                <a:spcPct val="20000"/>
              </a:spcBef>
              <a:spcAft>
                <a:spcPct val="0"/>
              </a:spcAft>
              <a:buSzPct val="80000"/>
              <a:buFont typeface="Arial" pitchFamily="34" charset="0"/>
              <a:buChar char="•"/>
              <a:defRPr>
                <a:solidFill>
                  <a:schemeClr val="tx1"/>
                </a:solidFill>
                <a:latin typeface="+mn-lt"/>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defRPr>
            </a:lvl9pPr>
          </a:lstStyle>
          <a:p>
            <a:pPr marL="0" indent="0">
              <a:spcBef>
                <a:spcPts val="383"/>
              </a:spcBef>
              <a:buFont typeface="Arial" pitchFamily="34" charset="0"/>
              <a:buNone/>
            </a:pPr>
            <a:r>
              <a:rPr lang="fr-CA" sz="893" kern="0" noProof="0" dirty="0">
                <a:latin typeface="+mn-lt"/>
                <a:cs typeface="Arial" panose="020B0604020202020204" pitchFamily="34" charset="0"/>
              </a:rPr>
              <a:t>Après avoir démarré Word, choisissez </a:t>
            </a:r>
            <a:r>
              <a:rPr lang="fr-CA" sz="893" b="1" kern="0" noProof="0" dirty="0">
                <a:latin typeface="+mn-lt"/>
                <a:cs typeface="Arial" panose="020B0604020202020204" pitchFamily="34" charset="0"/>
              </a:rPr>
              <a:t>Document vierge </a:t>
            </a:r>
            <a:br>
              <a:rPr lang="fr-CA" sz="893" b="1" kern="0" noProof="0" dirty="0">
                <a:latin typeface="+mn-lt"/>
                <a:cs typeface="Arial" panose="020B0604020202020204" pitchFamily="34" charset="0"/>
              </a:rPr>
            </a:br>
            <a:r>
              <a:rPr lang="fr-CA" sz="893" kern="0" noProof="0" dirty="0">
                <a:latin typeface="+mn-lt"/>
                <a:cs typeface="Arial" panose="020B0604020202020204" pitchFamily="34" charset="0"/>
              </a:rPr>
              <a:t>en haut à gauche, et Word </a:t>
            </a:r>
            <a:r>
              <a:rPr lang="fr-CA" sz="893" i="1" kern="0" noProof="0" dirty="0">
                <a:latin typeface="+mn-lt"/>
                <a:cs typeface="Arial" panose="020B0604020202020204" pitchFamily="34" charset="0"/>
              </a:rPr>
              <a:t>utilisera automatiquement</a:t>
            </a:r>
            <a:br>
              <a:rPr lang="fr-CA" sz="893" i="1" kern="0" noProof="0" dirty="0">
                <a:latin typeface="+mn-lt"/>
                <a:cs typeface="Arial" panose="020B0604020202020204" pitchFamily="34" charset="0"/>
              </a:rPr>
            </a:br>
            <a:r>
              <a:rPr lang="fr-CA" sz="893" i="1" kern="0" noProof="0" dirty="0">
                <a:latin typeface="+mn-lt"/>
                <a:cs typeface="Arial" panose="020B0604020202020204" pitchFamily="34" charset="0"/>
              </a:rPr>
              <a:t>le thème défini par défaut</a:t>
            </a:r>
          </a:p>
        </p:txBody>
      </p:sp>
      <p:pic>
        <p:nvPicPr>
          <p:cNvPr id="46" name="Picture 8" descr="Résultats de recherche d'images pour « logo powerpoint 2016 »">
            <a:extLst>
              <a:ext uri="{FF2B5EF4-FFF2-40B4-BE49-F238E27FC236}">
                <a16:creationId xmlns:a16="http://schemas.microsoft.com/office/drawing/2014/main" id="{570B97F9-80FB-4E99-86DB-3B4D803E96F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036" r="20036"/>
          <a:stretch/>
        </p:blipFill>
        <p:spPr>
          <a:xfrm>
            <a:off x="122403" y="2874330"/>
            <a:ext cx="1271277" cy="2302941"/>
          </a:xfrm>
          <a:prstGeom prst="rect">
            <a:avLst/>
          </a:prstGeom>
        </p:spPr>
      </p:pic>
      <p:pic>
        <p:nvPicPr>
          <p:cNvPr id="47" name="Picture 4" descr="Résultats de recherche d'images pour « logo excel 2016 »">
            <a:extLst>
              <a:ext uri="{FF2B5EF4-FFF2-40B4-BE49-F238E27FC236}">
                <a16:creationId xmlns:a16="http://schemas.microsoft.com/office/drawing/2014/main" id="{7414A849-6063-4CAC-94FF-6694744A246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09" r="20009"/>
          <a:stretch/>
        </p:blipFill>
        <p:spPr>
          <a:xfrm>
            <a:off x="122403" y="5091673"/>
            <a:ext cx="1271277" cy="2302941"/>
          </a:xfrm>
          <a:prstGeom prst="rect">
            <a:avLst/>
          </a:prstGeom>
        </p:spPr>
      </p:pic>
      <p:pic>
        <p:nvPicPr>
          <p:cNvPr id="48" name="Picture 6" descr="Résultats de recherche d'images pour « logo word 2016 »">
            <a:extLst>
              <a:ext uri="{FF2B5EF4-FFF2-40B4-BE49-F238E27FC236}">
                <a16:creationId xmlns:a16="http://schemas.microsoft.com/office/drawing/2014/main" id="{5EC3A5FD-BDA7-4BFC-B44D-12D8D98F922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09" r="20009"/>
          <a:stretch/>
        </p:blipFill>
        <p:spPr>
          <a:xfrm>
            <a:off x="122403" y="7309565"/>
            <a:ext cx="1271277" cy="2302941"/>
          </a:xfrm>
          <a:prstGeom prst="rect">
            <a:avLst/>
          </a:prstGeom>
        </p:spPr>
      </p:pic>
    </p:spTree>
    <p:extLst>
      <p:ext uri="{BB962C8B-B14F-4D97-AF65-F5344CB8AC3E}">
        <p14:creationId xmlns:p14="http://schemas.microsoft.com/office/powerpoint/2010/main" val="1285240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Manchette et boîte de messag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3FCA1B-6429-49EE-BAC5-FC3C2B33FBF1}"/>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60C0B1C1-7F35-40EB-992A-1607F263AE14}"/>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5DF78B49-AF56-4051-8181-8E55E771118D}"/>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ZoneTexte 17">
            <a:extLst>
              <a:ext uri="{FF2B5EF4-FFF2-40B4-BE49-F238E27FC236}">
                <a16:creationId xmlns:a16="http://schemas.microsoft.com/office/drawing/2014/main" id="{62C4E7F3-1A27-4B52-8C68-AB0E9FA3E98C}"/>
              </a:ext>
            </a:extLst>
          </p:cNvPr>
          <p:cNvSpPr txBox="1"/>
          <p:nvPr/>
        </p:nvSpPr>
        <p:spPr>
          <a:xfrm>
            <a:off x="351135" y="591360"/>
            <a:ext cx="7068600" cy="1478400"/>
          </a:xfrm>
          <a:prstGeom prst="rect">
            <a:avLst/>
          </a:prstGeom>
          <a:noFill/>
        </p:spPr>
        <p:txBody>
          <a:bodyPr wrap="square" lIns="0" tIns="0" rIns="0" bIns="0" rtlCol="0" anchor="ctr">
            <a:noAutofit/>
          </a:bodyPr>
          <a:lstStyle/>
          <a:p>
            <a:pPr algn="l">
              <a:lnSpc>
                <a:spcPct val="85000"/>
              </a:lnSpc>
              <a:spcBef>
                <a:spcPts val="0"/>
              </a:spcBef>
            </a:pPr>
            <a:r>
              <a:rPr lang="fr-CA" sz="2295" b="1" dirty="0"/>
              <a:t>Utilisez efficacement les </a:t>
            </a:r>
            <a:r>
              <a:rPr lang="fr-CA" sz="2295" b="1" dirty="0">
                <a:solidFill>
                  <a:schemeClr val="accent1"/>
                </a:solidFill>
              </a:rPr>
              <a:t>manchettes</a:t>
            </a:r>
            <a:r>
              <a:rPr lang="fr-CA" sz="2295" b="1" dirty="0"/>
              <a:t> et </a:t>
            </a:r>
            <a:br>
              <a:rPr lang="fr-CA" sz="2295" b="1" dirty="0"/>
            </a:br>
            <a:r>
              <a:rPr lang="fr-CA" sz="2295" b="1" dirty="0"/>
              <a:t>les </a:t>
            </a:r>
            <a:r>
              <a:rPr lang="fr-CA" sz="2295" b="1" dirty="0">
                <a:solidFill>
                  <a:schemeClr val="accent1"/>
                </a:solidFill>
              </a:rPr>
              <a:t>boîtes de message</a:t>
            </a:r>
            <a:endParaRPr lang="fr-CA" sz="2295" b="1" dirty="0"/>
          </a:p>
        </p:txBody>
      </p:sp>
      <p:sp>
        <p:nvSpPr>
          <p:cNvPr id="42" name="Espace réservé du texte 1">
            <a:extLst>
              <a:ext uri="{FF2B5EF4-FFF2-40B4-BE49-F238E27FC236}">
                <a16:creationId xmlns:a16="http://schemas.microsoft.com/office/drawing/2014/main" id="{DB05F4D8-0ABD-4205-A88B-63280A4F86C3}"/>
              </a:ext>
            </a:extLst>
          </p:cNvPr>
          <p:cNvSpPr txBox="1">
            <a:spLocks/>
          </p:cNvSpPr>
          <p:nvPr/>
        </p:nvSpPr>
        <p:spPr>
          <a:xfrm>
            <a:off x="351507" y="2177683"/>
            <a:ext cx="1744394" cy="3590799"/>
          </a:xfrm>
          <a:prstGeom prst="roundRect">
            <a:avLst>
              <a:gd name="adj" fmla="val 1391"/>
            </a:avLst>
          </a:prstGeom>
          <a:solidFill>
            <a:schemeClr val="accent1"/>
          </a:solidFill>
        </p:spPr>
        <p:txBody>
          <a:bodyPr lIns="91800" tIns="91800" rIns="91800" bIns="91800"/>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r>
              <a:rPr lang="fr-CA" sz="1403" b="1" dirty="0">
                <a:solidFill>
                  <a:schemeClr val="bg1"/>
                </a:solidFill>
              </a:rPr>
              <a:t>Les 5 attributs </a:t>
            </a:r>
            <a:br>
              <a:rPr lang="fr-CA" sz="1403" b="1" dirty="0">
                <a:solidFill>
                  <a:schemeClr val="bg1"/>
                </a:solidFill>
              </a:rPr>
            </a:br>
            <a:r>
              <a:rPr lang="fr-CA" sz="1403" b="1" dirty="0">
                <a:solidFill>
                  <a:schemeClr val="bg1"/>
                </a:solidFill>
              </a:rPr>
              <a:t>d’une MANCHETTE efficace</a:t>
            </a:r>
          </a:p>
        </p:txBody>
      </p:sp>
      <p:sp>
        <p:nvSpPr>
          <p:cNvPr id="43" name="Espace réservé du texte 2">
            <a:extLst>
              <a:ext uri="{FF2B5EF4-FFF2-40B4-BE49-F238E27FC236}">
                <a16:creationId xmlns:a16="http://schemas.microsoft.com/office/drawing/2014/main" id="{B463A231-5477-403F-8809-BDCB5ECAB6AE}"/>
              </a:ext>
            </a:extLst>
          </p:cNvPr>
          <p:cNvSpPr txBox="1">
            <a:spLocks/>
          </p:cNvSpPr>
          <p:nvPr/>
        </p:nvSpPr>
        <p:spPr>
          <a:xfrm>
            <a:off x="351507" y="6086012"/>
            <a:ext cx="1744394" cy="2956435"/>
          </a:xfrm>
          <a:prstGeom prst="roundRect">
            <a:avLst>
              <a:gd name="adj" fmla="val 1391"/>
            </a:avLst>
          </a:prstGeom>
          <a:solidFill>
            <a:schemeClr val="accent1"/>
          </a:solidFill>
        </p:spPr>
        <p:txBody>
          <a:bodyPr lIns="91800" tIns="91800" rIns="91800" bIns="91800"/>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r>
              <a:rPr lang="fr-CA" sz="1403" b="1" dirty="0">
                <a:solidFill>
                  <a:schemeClr val="bg1"/>
                </a:solidFill>
              </a:rPr>
              <a:t>4 façons différentes d’utiliser une </a:t>
            </a:r>
            <a:br>
              <a:rPr lang="fr-CA" sz="1403" b="1" dirty="0">
                <a:solidFill>
                  <a:schemeClr val="bg1"/>
                </a:solidFill>
              </a:rPr>
            </a:br>
            <a:r>
              <a:rPr lang="fr-CA" sz="1403" b="1" dirty="0">
                <a:solidFill>
                  <a:schemeClr val="bg1"/>
                </a:solidFill>
              </a:rPr>
              <a:t>BOÎTE DE MESSAGE</a:t>
            </a:r>
          </a:p>
        </p:txBody>
      </p:sp>
      <p:sp>
        <p:nvSpPr>
          <p:cNvPr id="44" name="Espace réservé du contenu 6">
            <a:extLst>
              <a:ext uri="{FF2B5EF4-FFF2-40B4-BE49-F238E27FC236}">
                <a16:creationId xmlns:a16="http://schemas.microsoft.com/office/drawing/2014/main" id="{CD69A876-7F6F-4DAC-B0FD-A3DE581EAF97}"/>
              </a:ext>
            </a:extLst>
          </p:cNvPr>
          <p:cNvSpPr txBox="1">
            <a:spLocks/>
          </p:cNvSpPr>
          <p:nvPr/>
        </p:nvSpPr>
        <p:spPr>
          <a:xfrm>
            <a:off x="2187712" y="2177683"/>
            <a:ext cx="5233181" cy="3590799"/>
          </a:xfrm>
          <a:prstGeom prst="roundRect">
            <a:avLst>
              <a:gd name="adj" fmla="val 1067"/>
            </a:avLst>
          </a:prstGeom>
          <a:solidFill>
            <a:schemeClr val="bg2"/>
          </a:solidFill>
        </p:spPr>
        <p:txBody>
          <a:bodyPr lIns="137700" tIns="91800" rIns="137700" bIns="91800"/>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pPr lvl="4">
              <a:spcBef>
                <a:spcPts val="765"/>
              </a:spcBef>
            </a:pPr>
            <a:r>
              <a:rPr lang="fr-CA" sz="1275" dirty="0"/>
              <a:t>Informative</a:t>
            </a:r>
          </a:p>
          <a:p>
            <a:pPr lvl="4">
              <a:spcBef>
                <a:spcPts val="765"/>
              </a:spcBef>
            </a:pPr>
            <a:r>
              <a:rPr lang="fr-CA" sz="1275" dirty="0"/>
              <a:t>Unique</a:t>
            </a:r>
          </a:p>
          <a:p>
            <a:pPr lvl="4">
              <a:spcBef>
                <a:spcPts val="765"/>
              </a:spcBef>
            </a:pPr>
            <a:r>
              <a:rPr lang="fr-CA" sz="1275" dirty="0"/>
              <a:t>Directement liée au contenu de la page</a:t>
            </a:r>
          </a:p>
          <a:p>
            <a:pPr lvl="4">
              <a:spcBef>
                <a:spcPts val="765"/>
              </a:spcBef>
            </a:pPr>
            <a:r>
              <a:rPr lang="fr-CA" sz="1275" dirty="0"/>
              <a:t>Claire et spécifique</a:t>
            </a:r>
          </a:p>
          <a:p>
            <a:pPr lvl="4">
              <a:spcBef>
                <a:spcPts val="765"/>
              </a:spcBef>
            </a:pPr>
            <a:r>
              <a:rPr lang="fr-CA" sz="1275" dirty="0"/>
              <a:t>Simple et directe</a:t>
            </a:r>
          </a:p>
        </p:txBody>
      </p:sp>
      <p:sp>
        <p:nvSpPr>
          <p:cNvPr id="45" name="Espace réservé du contenu 7">
            <a:extLst>
              <a:ext uri="{FF2B5EF4-FFF2-40B4-BE49-F238E27FC236}">
                <a16:creationId xmlns:a16="http://schemas.microsoft.com/office/drawing/2014/main" id="{908F94BB-9DD2-47E3-AC8E-D144FF6AE360}"/>
              </a:ext>
            </a:extLst>
          </p:cNvPr>
          <p:cNvSpPr txBox="1">
            <a:spLocks/>
          </p:cNvSpPr>
          <p:nvPr/>
        </p:nvSpPr>
        <p:spPr>
          <a:xfrm>
            <a:off x="2187712" y="6085318"/>
            <a:ext cx="5233181" cy="2956763"/>
          </a:xfrm>
          <a:prstGeom prst="roundRect">
            <a:avLst>
              <a:gd name="adj" fmla="val 1067"/>
            </a:avLst>
          </a:prstGeom>
          <a:solidFill>
            <a:schemeClr val="bg2"/>
          </a:solidFill>
        </p:spPr>
        <p:txBody>
          <a:bodyPr lIns="137700" tIns="91800" rIns="137700" bIns="91800"/>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pPr lvl="4">
              <a:spcBef>
                <a:spcPts val="765"/>
              </a:spcBef>
            </a:pPr>
            <a:r>
              <a:rPr lang="fr-CA" sz="1275" dirty="0"/>
              <a:t>Implication</a:t>
            </a:r>
          </a:p>
          <a:p>
            <a:pPr lvl="4">
              <a:spcBef>
                <a:spcPts val="765"/>
              </a:spcBef>
            </a:pPr>
            <a:r>
              <a:rPr lang="fr-CA" sz="1275" dirty="0"/>
              <a:t>Second message clé</a:t>
            </a:r>
          </a:p>
          <a:p>
            <a:pPr lvl="4">
              <a:spcBef>
                <a:spcPts val="765"/>
              </a:spcBef>
            </a:pPr>
            <a:r>
              <a:rPr lang="fr-CA" sz="1275" dirty="0"/>
              <a:t>Question et réponse</a:t>
            </a:r>
          </a:p>
          <a:p>
            <a:pPr lvl="4">
              <a:spcBef>
                <a:spcPts val="765"/>
              </a:spcBef>
            </a:pPr>
            <a:r>
              <a:rPr lang="fr-CA" sz="1275" dirty="0"/>
              <a:t>Lien avec la page suivante</a:t>
            </a:r>
          </a:p>
        </p:txBody>
      </p:sp>
    </p:spTree>
    <p:extLst>
      <p:ext uri="{BB962C8B-B14F-4D97-AF65-F5344CB8AC3E}">
        <p14:creationId xmlns:p14="http://schemas.microsoft.com/office/powerpoint/2010/main" val="3319333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3 présentateurs">
    <p:spTree>
      <p:nvGrpSpPr>
        <p:cNvPr id="1" name=""/>
        <p:cNvGrpSpPr/>
        <p:nvPr/>
      </p:nvGrpSpPr>
      <p:grpSpPr>
        <a:xfrm>
          <a:off x="0" y="0"/>
          <a:ext cx="0" cy="0"/>
          <a:chOff x="0" y="0"/>
          <a:chExt cx="0" cy="0"/>
        </a:xfrm>
      </p:grpSpPr>
      <p:pic>
        <p:nvPicPr>
          <p:cNvPr id="29" name="Image 28">
            <a:extLst>
              <a:ext uri="{FF2B5EF4-FFF2-40B4-BE49-F238E27FC236}">
                <a16:creationId xmlns:a16="http://schemas.microsoft.com/office/drawing/2014/main" id="{FC0B7575-6B53-424A-A49F-F38627446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28" name="Image 27">
            <a:extLst>
              <a:ext uri="{FF2B5EF4-FFF2-40B4-BE49-F238E27FC236}">
                <a16:creationId xmlns:a16="http://schemas.microsoft.com/office/drawing/2014/main" id="{CED9CF17-FDF4-45D3-93ED-B98164153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743" y="9446931"/>
            <a:ext cx="803339" cy="564020"/>
          </a:xfrm>
          <a:prstGeom prst="rect">
            <a:avLst/>
          </a:prstGeom>
        </p:spPr>
      </p:pic>
      <p:sp>
        <p:nvSpPr>
          <p:cNvPr id="7" name="Espace réservé pour une image  13">
            <a:extLst>
              <a:ext uri="{FF2B5EF4-FFF2-40B4-BE49-F238E27FC236}">
                <a16:creationId xmlns:a16="http://schemas.microsoft.com/office/drawing/2014/main" id="{6BBEC4A0-5937-43DC-B983-BCEE1E3BE4A5}"/>
              </a:ext>
            </a:extLst>
          </p:cNvPr>
          <p:cNvSpPr>
            <a:spLocks noGrp="1"/>
          </p:cNvSpPr>
          <p:nvPr>
            <p:ph type="pic" sz="quarter" idx="24" hasCustomPrompt="1"/>
          </p:nvPr>
        </p:nvSpPr>
        <p:spPr>
          <a:xfrm>
            <a:off x="489223" y="1121592"/>
            <a:ext cx="826292" cy="1900800"/>
          </a:xfrm>
          <a:noFill/>
          <a:ln>
            <a:noFill/>
          </a:ln>
        </p:spPr>
        <p:txBody>
          <a:bodyPr lIns="0" tIns="0" rIns="0"/>
          <a:lstStyle>
            <a:lvl1pPr marL="0" indent="0" algn="ctr">
              <a:buFont typeface="Arial" panose="020B0604020202020204" pitchFamily="34" charset="0"/>
              <a:buNone/>
              <a:defRPr sz="701"/>
            </a:lvl1pPr>
          </a:lstStyle>
          <a:p>
            <a:pPr marL="0" lvl="0" indent="0">
              <a:buFont typeface="Arial" panose="020B0604020202020204" pitchFamily="34" charset="0"/>
              <a:buNone/>
            </a:pPr>
            <a:r>
              <a:rPr lang="fr-CA" noProof="0" dirty="0"/>
              <a:t>Cliquez sur l’icône pour ajouter une photo du présentateur</a:t>
            </a:r>
          </a:p>
        </p:txBody>
      </p:sp>
      <p:sp>
        <p:nvSpPr>
          <p:cNvPr id="3" name="Espace réservé de la date 2">
            <a:extLst>
              <a:ext uri="{FF2B5EF4-FFF2-40B4-BE49-F238E27FC236}">
                <a16:creationId xmlns:a16="http://schemas.microsoft.com/office/drawing/2014/main" id="{BA4CACFF-FB3A-4DA2-B7C0-49D1150004B9}"/>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87CBD116-C05F-4E57-89F3-569A563B7CD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8" name="Espace réservé du texte 2">
            <a:extLst>
              <a:ext uri="{FF2B5EF4-FFF2-40B4-BE49-F238E27FC236}">
                <a16:creationId xmlns:a16="http://schemas.microsoft.com/office/drawing/2014/main" id="{F238EE87-A726-4BC8-8789-8939CA27DD17}"/>
              </a:ext>
            </a:extLst>
          </p:cNvPr>
          <p:cNvSpPr>
            <a:spLocks noGrp="1"/>
          </p:cNvSpPr>
          <p:nvPr>
            <p:ph type="body" idx="1" hasCustomPrompt="1"/>
          </p:nvPr>
        </p:nvSpPr>
        <p:spPr>
          <a:xfrm>
            <a:off x="443318" y="3130848"/>
            <a:ext cx="1973919" cy="630978"/>
          </a:xfrm>
          <a:prstGeom prst="rect">
            <a:avLst/>
          </a:prstGeom>
          <a:noFill/>
        </p:spPr>
        <p:txBody>
          <a:bodyPr lIns="68400" tIns="0" rIns="68400" bIns="0" anchor="b" anchorCtr="0"/>
          <a:lstStyle>
            <a:lvl1pPr marL="0" indent="0">
              <a:lnSpc>
                <a:spcPct val="100000"/>
              </a:lnSpc>
              <a:spcBef>
                <a:spcPts val="0"/>
              </a:spcBef>
              <a:buNone/>
              <a:defRPr sz="1275" b="1">
                <a:solidFill>
                  <a:schemeClr val="accent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Nom du présentateur</a:t>
            </a:r>
          </a:p>
        </p:txBody>
      </p:sp>
      <p:cxnSp>
        <p:nvCxnSpPr>
          <p:cNvPr id="19" name="Connecteur droit 18">
            <a:extLst>
              <a:ext uri="{FF2B5EF4-FFF2-40B4-BE49-F238E27FC236}">
                <a16:creationId xmlns:a16="http://schemas.microsoft.com/office/drawing/2014/main" id="{077A0983-9ADC-4BD5-A3C0-F8D2F91B9BF1}"/>
              </a:ext>
            </a:extLst>
          </p:cNvPr>
          <p:cNvCxnSpPr/>
          <p:nvPr/>
        </p:nvCxnSpPr>
        <p:spPr>
          <a:xfrm>
            <a:off x="489223" y="4817977"/>
            <a:ext cx="220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3">
            <a:extLst>
              <a:ext uri="{FF2B5EF4-FFF2-40B4-BE49-F238E27FC236}">
                <a16:creationId xmlns:a16="http://schemas.microsoft.com/office/drawing/2014/main" id="{A274CE70-4E8F-4B1B-8D2C-63DB6C9A8FDC}"/>
              </a:ext>
            </a:extLst>
          </p:cNvPr>
          <p:cNvSpPr>
            <a:spLocks noGrp="1"/>
          </p:cNvSpPr>
          <p:nvPr>
            <p:ph type="sldNum" sz="quarter" idx="32"/>
          </p:nvPr>
        </p:nvSpPr>
        <p:spPr>
          <a:xfrm>
            <a:off x="7420893" y="9606935"/>
            <a:ext cx="351502" cy="316800"/>
          </a:xfrm>
          <a:prstGeom prst="rect">
            <a:avLst/>
          </a:prstGeom>
        </p:spPr>
        <p:txBody>
          <a:bodyPr/>
          <a:lstStyle/>
          <a:p>
            <a:fld id="{BE6F3E46-F02B-4798-9A31-17038199D171}" type="slidenum">
              <a:rPr lang="fr-CA" smtClean="0"/>
              <a:pPr/>
              <a:t>‹N°›</a:t>
            </a:fld>
            <a:endParaRPr lang="fr-CA" b="0" dirty="0"/>
          </a:p>
        </p:txBody>
      </p:sp>
      <p:sp>
        <p:nvSpPr>
          <p:cNvPr id="21" name="Espace réservé du texte 2">
            <a:extLst>
              <a:ext uri="{FF2B5EF4-FFF2-40B4-BE49-F238E27FC236}">
                <a16:creationId xmlns:a16="http://schemas.microsoft.com/office/drawing/2014/main" id="{68F07718-5A1D-4656-AD8A-04300B7C7AF2}"/>
              </a:ext>
            </a:extLst>
          </p:cNvPr>
          <p:cNvSpPr>
            <a:spLocks noGrp="1"/>
          </p:cNvSpPr>
          <p:nvPr>
            <p:ph type="body" idx="33" hasCustomPrompt="1"/>
          </p:nvPr>
        </p:nvSpPr>
        <p:spPr>
          <a:xfrm>
            <a:off x="443318" y="3761828"/>
            <a:ext cx="1973919" cy="739338"/>
          </a:xfrm>
          <a:prstGeom prst="rect">
            <a:avLst/>
          </a:prstGeom>
          <a:noFill/>
        </p:spPr>
        <p:txBody>
          <a:bodyPr lIns="68400" tIns="0" rIns="68400" bIns="0" anchor="t" anchorCtr="0"/>
          <a:lstStyle>
            <a:lvl1pPr marL="0" indent="0">
              <a:lnSpc>
                <a:spcPct val="100000"/>
              </a:lnSpc>
              <a:spcBef>
                <a:spcPts val="0"/>
              </a:spcBef>
              <a:buNone/>
              <a:defRPr sz="1148" b="0">
                <a:solidFill>
                  <a:schemeClr val="tx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Titre du présentateur</a:t>
            </a:r>
          </a:p>
        </p:txBody>
      </p:sp>
      <p:sp>
        <p:nvSpPr>
          <p:cNvPr id="23" name="Espace réservé du texte 22">
            <a:extLst>
              <a:ext uri="{FF2B5EF4-FFF2-40B4-BE49-F238E27FC236}">
                <a16:creationId xmlns:a16="http://schemas.microsoft.com/office/drawing/2014/main" id="{286D2E1C-3411-4E54-8761-FD96D16393B7}"/>
              </a:ext>
            </a:extLst>
          </p:cNvPr>
          <p:cNvSpPr>
            <a:spLocks noGrp="1"/>
          </p:cNvSpPr>
          <p:nvPr>
            <p:ph type="body" sz="quarter" idx="34" hasCustomPrompt="1"/>
          </p:nvPr>
        </p:nvSpPr>
        <p:spPr>
          <a:xfrm>
            <a:off x="443317" y="4926433"/>
            <a:ext cx="2249350" cy="4221640"/>
          </a:xfrm>
        </p:spPr>
        <p:txBody>
          <a:bodyPr/>
          <a:lstStyle>
            <a:lvl1pPr>
              <a:defRPr sz="1275"/>
            </a:lvl1pPr>
            <a:lvl2pPr>
              <a:defRPr sz="1148"/>
            </a:lvl2pPr>
            <a:lvl3pPr>
              <a:defRPr sz="1020"/>
            </a:lvl3pPr>
            <a:lvl4pPr>
              <a:defRPr sz="893"/>
            </a:lvl4pPr>
            <a:lvl5pPr>
              <a:defRPr sz="1148"/>
            </a:lvl5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Espace réservé pour une image  13">
            <a:extLst>
              <a:ext uri="{FF2B5EF4-FFF2-40B4-BE49-F238E27FC236}">
                <a16:creationId xmlns:a16="http://schemas.microsoft.com/office/drawing/2014/main" id="{0DF6767A-8284-4F90-B218-51CDC02A72E5}"/>
              </a:ext>
            </a:extLst>
          </p:cNvPr>
          <p:cNvSpPr>
            <a:spLocks noGrp="1"/>
          </p:cNvSpPr>
          <p:nvPr>
            <p:ph type="pic" sz="quarter" idx="35" hasCustomPrompt="1"/>
          </p:nvPr>
        </p:nvSpPr>
        <p:spPr>
          <a:xfrm>
            <a:off x="2876288" y="1121567"/>
            <a:ext cx="826292" cy="1900800"/>
          </a:xfrm>
          <a:noFill/>
          <a:ln>
            <a:noFill/>
          </a:ln>
        </p:spPr>
        <p:txBody>
          <a:bodyPr lIns="0" tIns="0" rIns="0"/>
          <a:lstStyle>
            <a:lvl1pPr marL="0" indent="0" algn="ctr">
              <a:buFont typeface="Arial" panose="020B0604020202020204" pitchFamily="34" charset="0"/>
              <a:buNone/>
              <a:defRPr sz="701"/>
            </a:lvl1pPr>
          </a:lstStyle>
          <a:p>
            <a:pPr marL="0" lvl="0" indent="0">
              <a:buFont typeface="Arial" panose="020B0604020202020204" pitchFamily="34" charset="0"/>
              <a:buNone/>
            </a:pPr>
            <a:r>
              <a:rPr lang="fr-CA" noProof="0" dirty="0"/>
              <a:t>Cliquez sur l’icône pour ajouter une photo du présentateur</a:t>
            </a:r>
          </a:p>
        </p:txBody>
      </p:sp>
      <p:sp>
        <p:nvSpPr>
          <p:cNvPr id="15" name="Espace réservé du texte 2">
            <a:extLst>
              <a:ext uri="{FF2B5EF4-FFF2-40B4-BE49-F238E27FC236}">
                <a16:creationId xmlns:a16="http://schemas.microsoft.com/office/drawing/2014/main" id="{9A55C432-3678-4F12-891B-0417F4122302}"/>
              </a:ext>
            </a:extLst>
          </p:cNvPr>
          <p:cNvSpPr>
            <a:spLocks noGrp="1"/>
          </p:cNvSpPr>
          <p:nvPr>
            <p:ph type="body" idx="36" hasCustomPrompt="1"/>
          </p:nvPr>
        </p:nvSpPr>
        <p:spPr>
          <a:xfrm>
            <a:off x="2830383" y="3130823"/>
            <a:ext cx="1973919" cy="630978"/>
          </a:xfrm>
          <a:prstGeom prst="rect">
            <a:avLst/>
          </a:prstGeom>
          <a:noFill/>
        </p:spPr>
        <p:txBody>
          <a:bodyPr lIns="68400" tIns="0" rIns="68400" bIns="0" anchor="b" anchorCtr="0"/>
          <a:lstStyle>
            <a:lvl1pPr marL="0" indent="0">
              <a:lnSpc>
                <a:spcPct val="100000"/>
              </a:lnSpc>
              <a:spcBef>
                <a:spcPts val="0"/>
              </a:spcBef>
              <a:buNone/>
              <a:defRPr sz="1275" b="1">
                <a:solidFill>
                  <a:schemeClr val="accent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Nom du présentateur</a:t>
            </a:r>
          </a:p>
        </p:txBody>
      </p:sp>
      <p:cxnSp>
        <p:nvCxnSpPr>
          <p:cNvPr id="16" name="Connecteur droit 15">
            <a:extLst>
              <a:ext uri="{FF2B5EF4-FFF2-40B4-BE49-F238E27FC236}">
                <a16:creationId xmlns:a16="http://schemas.microsoft.com/office/drawing/2014/main" id="{B79E5745-282E-4CD3-A798-06E40129CEF8}"/>
              </a:ext>
            </a:extLst>
          </p:cNvPr>
          <p:cNvCxnSpPr/>
          <p:nvPr/>
        </p:nvCxnSpPr>
        <p:spPr>
          <a:xfrm>
            <a:off x="2876288" y="4817952"/>
            <a:ext cx="220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2">
            <a:extLst>
              <a:ext uri="{FF2B5EF4-FFF2-40B4-BE49-F238E27FC236}">
                <a16:creationId xmlns:a16="http://schemas.microsoft.com/office/drawing/2014/main" id="{75884512-FD79-4E6D-B885-53E7B7707B61}"/>
              </a:ext>
            </a:extLst>
          </p:cNvPr>
          <p:cNvSpPr>
            <a:spLocks noGrp="1"/>
          </p:cNvSpPr>
          <p:nvPr>
            <p:ph type="body" idx="37" hasCustomPrompt="1"/>
          </p:nvPr>
        </p:nvSpPr>
        <p:spPr>
          <a:xfrm>
            <a:off x="2830383" y="3761803"/>
            <a:ext cx="1973919" cy="739338"/>
          </a:xfrm>
          <a:prstGeom prst="rect">
            <a:avLst/>
          </a:prstGeom>
          <a:noFill/>
        </p:spPr>
        <p:txBody>
          <a:bodyPr lIns="68400" tIns="0" rIns="68400" bIns="0" anchor="t" anchorCtr="0"/>
          <a:lstStyle>
            <a:lvl1pPr marL="0" indent="0">
              <a:lnSpc>
                <a:spcPct val="100000"/>
              </a:lnSpc>
              <a:spcBef>
                <a:spcPts val="0"/>
              </a:spcBef>
              <a:buNone/>
              <a:defRPr sz="1148" b="0">
                <a:solidFill>
                  <a:schemeClr val="tx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Titre du présentateur</a:t>
            </a:r>
          </a:p>
        </p:txBody>
      </p:sp>
      <p:sp>
        <p:nvSpPr>
          <p:cNvPr id="18" name="Espace réservé du texte 22">
            <a:extLst>
              <a:ext uri="{FF2B5EF4-FFF2-40B4-BE49-F238E27FC236}">
                <a16:creationId xmlns:a16="http://schemas.microsoft.com/office/drawing/2014/main" id="{2390DEF8-7F2B-4CE2-9AC1-233271B9C1D0}"/>
              </a:ext>
            </a:extLst>
          </p:cNvPr>
          <p:cNvSpPr>
            <a:spLocks noGrp="1"/>
          </p:cNvSpPr>
          <p:nvPr>
            <p:ph type="body" sz="quarter" idx="38" hasCustomPrompt="1"/>
          </p:nvPr>
        </p:nvSpPr>
        <p:spPr>
          <a:xfrm>
            <a:off x="2830383" y="4926408"/>
            <a:ext cx="2249350" cy="4221640"/>
          </a:xfrm>
        </p:spPr>
        <p:txBody>
          <a:bodyPr/>
          <a:lstStyle>
            <a:lvl1pPr>
              <a:defRPr sz="1275"/>
            </a:lvl1pPr>
            <a:lvl2pPr>
              <a:defRPr sz="1148"/>
            </a:lvl2pPr>
            <a:lvl3pPr>
              <a:defRPr sz="1020"/>
            </a:lvl3pPr>
            <a:lvl4pPr>
              <a:defRPr sz="893"/>
            </a:lvl4pPr>
            <a:lvl5pPr>
              <a:defRPr sz="1148"/>
            </a:lvl5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0" name="Espace réservé pour une image  13">
            <a:extLst>
              <a:ext uri="{FF2B5EF4-FFF2-40B4-BE49-F238E27FC236}">
                <a16:creationId xmlns:a16="http://schemas.microsoft.com/office/drawing/2014/main" id="{7EE67EAA-3FBD-41A1-9311-3832CD52112F}"/>
              </a:ext>
            </a:extLst>
          </p:cNvPr>
          <p:cNvSpPr>
            <a:spLocks noGrp="1"/>
          </p:cNvSpPr>
          <p:nvPr>
            <p:ph type="pic" sz="quarter" idx="39" hasCustomPrompt="1"/>
          </p:nvPr>
        </p:nvSpPr>
        <p:spPr>
          <a:xfrm>
            <a:off x="5263353" y="1121566"/>
            <a:ext cx="826292" cy="1900800"/>
          </a:xfrm>
          <a:noFill/>
          <a:ln>
            <a:noFill/>
          </a:ln>
        </p:spPr>
        <p:txBody>
          <a:bodyPr lIns="0" tIns="0" rIns="0"/>
          <a:lstStyle>
            <a:lvl1pPr marL="0" indent="0" algn="ctr">
              <a:buFont typeface="Arial" panose="020B0604020202020204" pitchFamily="34" charset="0"/>
              <a:buNone/>
              <a:defRPr sz="701"/>
            </a:lvl1pPr>
          </a:lstStyle>
          <a:p>
            <a:pPr marL="0" lvl="0" indent="0">
              <a:buFont typeface="Arial" panose="020B0604020202020204" pitchFamily="34" charset="0"/>
              <a:buNone/>
            </a:pPr>
            <a:r>
              <a:rPr lang="fr-CA" noProof="0" dirty="0"/>
              <a:t>Cliquez sur l’icône pour ajouter une photo du présentateur</a:t>
            </a:r>
          </a:p>
        </p:txBody>
      </p:sp>
      <p:sp>
        <p:nvSpPr>
          <p:cNvPr id="22" name="Espace réservé du texte 2">
            <a:extLst>
              <a:ext uri="{FF2B5EF4-FFF2-40B4-BE49-F238E27FC236}">
                <a16:creationId xmlns:a16="http://schemas.microsoft.com/office/drawing/2014/main" id="{5DFF3B70-C6BA-4EAB-AFC7-4AFF344D95B9}"/>
              </a:ext>
            </a:extLst>
          </p:cNvPr>
          <p:cNvSpPr>
            <a:spLocks noGrp="1"/>
          </p:cNvSpPr>
          <p:nvPr>
            <p:ph type="body" idx="40" hasCustomPrompt="1"/>
          </p:nvPr>
        </p:nvSpPr>
        <p:spPr>
          <a:xfrm>
            <a:off x="5217448" y="3130821"/>
            <a:ext cx="1973919" cy="630978"/>
          </a:xfrm>
          <a:prstGeom prst="rect">
            <a:avLst/>
          </a:prstGeom>
          <a:noFill/>
        </p:spPr>
        <p:txBody>
          <a:bodyPr lIns="68400" tIns="0" rIns="68400" bIns="0" anchor="b" anchorCtr="0"/>
          <a:lstStyle>
            <a:lvl1pPr marL="0" indent="0">
              <a:lnSpc>
                <a:spcPct val="100000"/>
              </a:lnSpc>
              <a:spcBef>
                <a:spcPts val="0"/>
              </a:spcBef>
              <a:buNone/>
              <a:defRPr sz="1275" b="1">
                <a:solidFill>
                  <a:schemeClr val="accent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Nom du présentateur</a:t>
            </a:r>
          </a:p>
        </p:txBody>
      </p:sp>
      <p:cxnSp>
        <p:nvCxnSpPr>
          <p:cNvPr id="24" name="Connecteur droit 23">
            <a:extLst>
              <a:ext uri="{FF2B5EF4-FFF2-40B4-BE49-F238E27FC236}">
                <a16:creationId xmlns:a16="http://schemas.microsoft.com/office/drawing/2014/main" id="{A20AF73E-646A-4A60-A890-EECEBC5AC2DE}"/>
              </a:ext>
            </a:extLst>
          </p:cNvPr>
          <p:cNvCxnSpPr/>
          <p:nvPr/>
        </p:nvCxnSpPr>
        <p:spPr>
          <a:xfrm>
            <a:off x="5263353" y="4817950"/>
            <a:ext cx="220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Espace réservé du texte 2">
            <a:extLst>
              <a:ext uri="{FF2B5EF4-FFF2-40B4-BE49-F238E27FC236}">
                <a16:creationId xmlns:a16="http://schemas.microsoft.com/office/drawing/2014/main" id="{B5DDCF0F-8CBE-433B-AEC3-1AE0414D5D4D}"/>
              </a:ext>
            </a:extLst>
          </p:cNvPr>
          <p:cNvSpPr>
            <a:spLocks noGrp="1"/>
          </p:cNvSpPr>
          <p:nvPr>
            <p:ph type="body" idx="41" hasCustomPrompt="1"/>
          </p:nvPr>
        </p:nvSpPr>
        <p:spPr>
          <a:xfrm>
            <a:off x="5217448" y="3761802"/>
            <a:ext cx="1973919" cy="739338"/>
          </a:xfrm>
          <a:prstGeom prst="rect">
            <a:avLst/>
          </a:prstGeom>
          <a:noFill/>
        </p:spPr>
        <p:txBody>
          <a:bodyPr lIns="68400" tIns="0" rIns="68400" bIns="0" anchor="t" anchorCtr="0"/>
          <a:lstStyle>
            <a:lvl1pPr marL="0" indent="0">
              <a:lnSpc>
                <a:spcPct val="100000"/>
              </a:lnSpc>
              <a:spcBef>
                <a:spcPts val="0"/>
              </a:spcBef>
              <a:buNone/>
              <a:defRPr sz="1148" b="0">
                <a:solidFill>
                  <a:schemeClr val="tx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Titre du présentateur</a:t>
            </a:r>
          </a:p>
        </p:txBody>
      </p:sp>
      <p:sp>
        <p:nvSpPr>
          <p:cNvPr id="26" name="Espace réservé du texte 22">
            <a:extLst>
              <a:ext uri="{FF2B5EF4-FFF2-40B4-BE49-F238E27FC236}">
                <a16:creationId xmlns:a16="http://schemas.microsoft.com/office/drawing/2014/main" id="{F01F4065-56DE-448A-B203-35A16BA5B5DB}"/>
              </a:ext>
            </a:extLst>
          </p:cNvPr>
          <p:cNvSpPr>
            <a:spLocks noGrp="1"/>
          </p:cNvSpPr>
          <p:nvPr>
            <p:ph type="body" sz="quarter" idx="42" hasCustomPrompt="1"/>
          </p:nvPr>
        </p:nvSpPr>
        <p:spPr>
          <a:xfrm>
            <a:off x="5217448" y="4926407"/>
            <a:ext cx="2249350" cy="4221640"/>
          </a:xfrm>
        </p:spPr>
        <p:txBody>
          <a:bodyPr/>
          <a:lstStyle>
            <a:lvl1pPr>
              <a:defRPr sz="1275"/>
            </a:lvl1pPr>
            <a:lvl2pPr>
              <a:defRPr sz="1148"/>
            </a:lvl2pPr>
            <a:lvl3pPr>
              <a:defRPr sz="1020"/>
            </a:lvl3pPr>
            <a:lvl4pPr>
              <a:defRPr sz="893"/>
            </a:lvl4pPr>
            <a:lvl5pPr>
              <a:defRPr sz="1148"/>
            </a:lvl5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3719927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ymbole décima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093FCA1B-6429-49EE-BAC5-FC3C2B33FBF1}"/>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60C0B1C1-7F35-40EB-992A-1607F263AE14}"/>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5" name="Espace réservé du numéro de diapositive 4">
            <a:extLst>
              <a:ext uri="{FF2B5EF4-FFF2-40B4-BE49-F238E27FC236}">
                <a16:creationId xmlns:a16="http://schemas.microsoft.com/office/drawing/2014/main" id="{5DF78B49-AF56-4051-8181-8E55E771118D}"/>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8" name="ZoneTexte 17">
            <a:extLst>
              <a:ext uri="{FF2B5EF4-FFF2-40B4-BE49-F238E27FC236}">
                <a16:creationId xmlns:a16="http://schemas.microsoft.com/office/drawing/2014/main" id="{62C4E7F3-1A27-4B52-8C68-AB0E9FA3E98C}"/>
              </a:ext>
            </a:extLst>
          </p:cNvPr>
          <p:cNvSpPr txBox="1"/>
          <p:nvPr/>
        </p:nvSpPr>
        <p:spPr>
          <a:xfrm>
            <a:off x="351135" y="591360"/>
            <a:ext cx="7057125" cy="1478400"/>
          </a:xfrm>
          <a:prstGeom prst="rect">
            <a:avLst/>
          </a:prstGeom>
          <a:noFill/>
        </p:spPr>
        <p:txBody>
          <a:bodyPr wrap="square" lIns="0" tIns="0" rIns="0" bIns="0" rtlCol="0" anchor="ctr">
            <a:noAutofit/>
          </a:bodyPr>
          <a:lstStyle/>
          <a:p>
            <a:pPr algn="l">
              <a:lnSpc>
                <a:spcPct val="85000"/>
              </a:lnSpc>
              <a:spcBef>
                <a:spcPts val="0"/>
              </a:spcBef>
            </a:pPr>
            <a:r>
              <a:rPr lang="fr-CA" sz="2231" b="1" dirty="0"/>
              <a:t>Changez le </a:t>
            </a:r>
            <a:r>
              <a:rPr lang="fr-CA" sz="2231" b="1" dirty="0">
                <a:solidFill>
                  <a:schemeClr val="accent1"/>
                </a:solidFill>
              </a:rPr>
              <a:t>symbole décimal </a:t>
            </a:r>
            <a:r>
              <a:rPr lang="fr-CA" sz="2231" b="1" dirty="0"/>
              <a:t>dans les graphiques en modifiant les paramètres dans le panneau de configuration</a:t>
            </a:r>
          </a:p>
        </p:txBody>
      </p:sp>
      <p:sp>
        <p:nvSpPr>
          <p:cNvPr id="43" name="Rectangle 42">
            <a:extLst>
              <a:ext uri="{FF2B5EF4-FFF2-40B4-BE49-F238E27FC236}">
                <a16:creationId xmlns:a16="http://schemas.microsoft.com/office/drawing/2014/main" id="{ABDD2B78-BDB9-4881-80A9-FD4084A1D42B}"/>
              </a:ext>
            </a:extLst>
          </p:cNvPr>
          <p:cNvSpPr/>
          <p:nvPr/>
        </p:nvSpPr>
        <p:spPr>
          <a:xfrm>
            <a:off x="364140" y="2177683"/>
            <a:ext cx="3334059" cy="67660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6550" tIns="29146" rIns="45900" bIns="29146" numCol="1" spcCol="0" rtlCol="0" fromWordArt="0" anchor="ctr" anchorCtr="0" forceAA="0" compatLnSpc="1">
            <a:prstTxWarp prst="textNoShape">
              <a:avLst/>
            </a:prstTxWarp>
            <a:noAutofit/>
          </a:bodyPr>
          <a:lstStyle/>
          <a:p>
            <a:pPr algn="l">
              <a:spcBef>
                <a:spcPts val="383"/>
              </a:spcBef>
            </a:pPr>
            <a:r>
              <a:rPr lang="fr-CA" sz="765" b="1" noProof="0" dirty="0"/>
              <a:t>Allez dans les paramètres de Windows </a:t>
            </a:r>
            <a:br>
              <a:rPr lang="fr-CA" sz="765" b="1" noProof="0" dirty="0"/>
            </a:br>
            <a:r>
              <a:rPr lang="fr-CA" sz="765" b="1" noProof="0" dirty="0"/>
              <a:t>et cliquez sur « Heure et langue »</a:t>
            </a:r>
          </a:p>
        </p:txBody>
      </p:sp>
      <p:sp>
        <p:nvSpPr>
          <p:cNvPr id="44" name="Rectangle 43">
            <a:extLst>
              <a:ext uri="{FF2B5EF4-FFF2-40B4-BE49-F238E27FC236}">
                <a16:creationId xmlns:a16="http://schemas.microsoft.com/office/drawing/2014/main" id="{79657A4B-661D-4CE4-8C31-1EE6CAF0BB68}"/>
              </a:ext>
            </a:extLst>
          </p:cNvPr>
          <p:cNvSpPr/>
          <p:nvPr/>
        </p:nvSpPr>
        <p:spPr>
          <a:xfrm>
            <a:off x="364140" y="2206079"/>
            <a:ext cx="3334059" cy="38134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45" name="Rectangle 44">
            <a:extLst>
              <a:ext uri="{FF2B5EF4-FFF2-40B4-BE49-F238E27FC236}">
                <a16:creationId xmlns:a16="http://schemas.microsoft.com/office/drawing/2014/main" id="{968291C3-F54C-42F5-8934-D41BF27F7BE3}"/>
              </a:ext>
            </a:extLst>
          </p:cNvPr>
          <p:cNvSpPr/>
          <p:nvPr/>
        </p:nvSpPr>
        <p:spPr>
          <a:xfrm>
            <a:off x="3761287" y="2177683"/>
            <a:ext cx="3646973" cy="67660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6550" tIns="29146" rIns="45900" bIns="29146" numCol="1" spcCol="0" rtlCol="0" fromWordArt="0" anchor="ctr" anchorCtr="0" forceAA="0" compatLnSpc="1">
            <a:prstTxWarp prst="textNoShape">
              <a:avLst/>
            </a:prstTxWarp>
            <a:noAutofit/>
          </a:bodyPr>
          <a:lstStyle/>
          <a:p>
            <a:pPr algn="l">
              <a:spcBef>
                <a:spcPts val="383"/>
              </a:spcBef>
            </a:pPr>
            <a:r>
              <a:rPr lang="fr-CA" sz="765" b="1" noProof="0" dirty="0"/>
              <a:t>Cliquez sur « Région », puis sur « Paramètres de date, d’heure et de région supplémentaires » sous « Paramètres connexes »</a:t>
            </a:r>
          </a:p>
        </p:txBody>
      </p:sp>
      <p:sp>
        <p:nvSpPr>
          <p:cNvPr id="46" name="Rectangle 45">
            <a:extLst>
              <a:ext uri="{FF2B5EF4-FFF2-40B4-BE49-F238E27FC236}">
                <a16:creationId xmlns:a16="http://schemas.microsoft.com/office/drawing/2014/main" id="{C548F07B-D907-405F-BA93-5EB76F7E57A4}"/>
              </a:ext>
            </a:extLst>
          </p:cNvPr>
          <p:cNvSpPr/>
          <p:nvPr/>
        </p:nvSpPr>
        <p:spPr>
          <a:xfrm>
            <a:off x="3761288" y="2206079"/>
            <a:ext cx="3646973" cy="38134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47" name="Rectangle 46">
            <a:extLst>
              <a:ext uri="{FF2B5EF4-FFF2-40B4-BE49-F238E27FC236}">
                <a16:creationId xmlns:a16="http://schemas.microsoft.com/office/drawing/2014/main" id="{5DB9AD77-691C-4587-A714-E8C980E2B2F3}"/>
              </a:ext>
            </a:extLst>
          </p:cNvPr>
          <p:cNvSpPr/>
          <p:nvPr/>
        </p:nvSpPr>
        <p:spPr>
          <a:xfrm>
            <a:off x="5630632" y="6201666"/>
            <a:ext cx="688538" cy="312474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850" tIns="206550" rIns="68850" bIns="29146" numCol="1" spcCol="0" rtlCol="0" fromWordArt="0" anchor="t" anchorCtr="0" forceAA="0" compatLnSpc="1">
            <a:prstTxWarp prst="textNoShape">
              <a:avLst/>
            </a:prstTxWarp>
            <a:noAutofit/>
          </a:bodyPr>
          <a:lstStyle/>
          <a:p>
            <a:pPr algn="l">
              <a:spcBef>
                <a:spcPts val="383"/>
              </a:spcBef>
            </a:pPr>
            <a:r>
              <a:rPr lang="fr-CA" sz="765" b="1" noProof="0" dirty="0"/>
              <a:t>Choisissez </a:t>
            </a:r>
            <a:br>
              <a:rPr lang="fr-CA" sz="765" b="1" noProof="0" dirty="0"/>
            </a:br>
            <a:r>
              <a:rPr lang="fr-CA" sz="765" b="1" noProof="0" dirty="0"/>
              <a:t>le symbole décimal et cliquez sur « Appliquer »</a:t>
            </a:r>
          </a:p>
        </p:txBody>
      </p:sp>
      <p:sp>
        <p:nvSpPr>
          <p:cNvPr id="48" name="Rectangle 47">
            <a:extLst>
              <a:ext uri="{FF2B5EF4-FFF2-40B4-BE49-F238E27FC236}">
                <a16:creationId xmlns:a16="http://schemas.microsoft.com/office/drawing/2014/main" id="{7BE07A5B-447A-449E-896E-DFEB7B722EDC}"/>
              </a:ext>
            </a:extLst>
          </p:cNvPr>
          <p:cNvSpPr/>
          <p:nvPr/>
        </p:nvSpPr>
        <p:spPr>
          <a:xfrm>
            <a:off x="5630632" y="6194496"/>
            <a:ext cx="1777629" cy="3131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49" name="Rectangle 48">
            <a:extLst>
              <a:ext uri="{FF2B5EF4-FFF2-40B4-BE49-F238E27FC236}">
                <a16:creationId xmlns:a16="http://schemas.microsoft.com/office/drawing/2014/main" id="{BC95B57D-8D22-4F7B-B8A6-D35C6D000654}"/>
              </a:ext>
            </a:extLst>
          </p:cNvPr>
          <p:cNvSpPr/>
          <p:nvPr/>
        </p:nvSpPr>
        <p:spPr>
          <a:xfrm>
            <a:off x="3581254" y="6190930"/>
            <a:ext cx="901712" cy="312474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850" tIns="206550" rIns="45900" bIns="29146" numCol="1" spcCol="0" rtlCol="0" fromWordArt="0" anchor="t" anchorCtr="0" forceAA="0" compatLnSpc="1">
            <a:prstTxWarp prst="textNoShape">
              <a:avLst/>
            </a:prstTxWarp>
            <a:noAutofit/>
          </a:bodyPr>
          <a:lstStyle/>
          <a:p>
            <a:pPr algn="l">
              <a:spcBef>
                <a:spcPts val="383"/>
              </a:spcBef>
            </a:pPr>
            <a:r>
              <a:rPr lang="fr-CA" sz="765" b="1" noProof="0" dirty="0"/>
              <a:t>Cliquez sur « Paramètres supplémentaires »</a:t>
            </a:r>
          </a:p>
        </p:txBody>
      </p:sp>
      <p:sp>
        <p:nvSpPr>
          <p:cNvPr id="50" name="Rectangle 49">
            <a:extLst>
              <a:ext uri="{FF2B5EF4-FFF2-40B4-BE49-F238E27FC236}">
                <a16:creationId xmlns:a16="http://schemas.microsoft.com/office/drawing/2014/main" id="{01285AB3-F0D9-4929-B733-4EDC45008848}"/>
              </a:ext>
            </a:extLst>
          </p:cNvPr>
          <p:cNvSpPr/>
          <p:nvPr/>
        </p:nvSpPr>
        <p:spPr>
          <a:xfrm>
            <a:off x="3581254" y="6194657"/>
            <a:ext cx="2013015" cy="3131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51" name="Rectangle 50">
            <a:extLst>
              <a:ext uri="{FF2B5EF4-FFF2-40B4-BE49-F238E27FC236}">
                <a16:creationId xmlns:a16="http://schemas.microsoft.com/office/drawing/2014/main" id="{48B8B96B-8446-44D4-967C-7DA37CE80B21}"/>
              </a:ext>
            </a:extLst>
          </p:cNvPr>
          <p:cNvSpPr/>
          <p:nvPr/>
        </p:nvSpPr>
        <p:spPr>
          <a:xfrm>
            <a:off x="364139" y="6216505"/>
            <a:ext cx="702844" cy="310990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850" tIns="206550" rIns="68850" bIns="29146" numCol="1" spcCol="0" rtlCol="0" fromWordArt="0" anchor="t" anchorCtr="0" forceAA="0" compatLnSpc="1">
            <a:prstTxWarp prst="textNoShape">
              <a:avLst/>
            </a:prstTxWarp>
            <a:noAutofit/>
          </a:bodyPr>
          <a:lstStyle/>
          <a:p>
            <a:pPr algn="l">
              <a:spcBef>
                <a:spcPts val="383"/>
              </a:spcBef>
            </a:pPr>
            <a:r>
              <a:rPr lang="fr-CA" sz="765" b="1" noProof="0" dirty="0"/>
              <a:t>Cliquez sur « Modifier </a:t>
            </a:r>
            <a:br>
              <a:rPr lang="fr-CA" sz="765" b="1" noProof="0" dirty="0"/>
            </a:br>
            <a:r>
              <a:rPr lang="fr-CA" sz="765" b="1" noProof="0" dirty="0"/>
              <a:t>les formats de date, d’heure ou </a:t>
            </a:r>
            <a:br>
              <a:rPr lang="fr-CA" sz="765" b="1" noProof="0" dirty="0"/>
            </a:br>
            <a:r>
              <a:rPr lang="fr-CA" sz="765" b="1" noProof="0" dirty="0"/>
              <a:t>de nombre »</a:t>
            </a:r>
          </a:p>
        </p:txBody>
      </p:sp>
      <p:sp>
        <p:nvSpPr>
          <p:cNvPr id="52" name="Rectangle 51">
            <a:extLst>
              <a:ext uri="{FF2B5EF4-FFF2-40B4-BE49-F238E27FC236}">
                <a16:creationId xmlns:a16="http://schemas.microsoft.com/office/drawing/2014/main" id="{E4D18B26-1C7C-4925-9DAA-03697C3DBBD5}"/>
              </a:ext>
            </a:extLst>
          </p:cNvPr>
          <p:cNvSpPr/>
          <p:nvPr/>
        </p:nvSpPr>
        <p:spPr>
          <a:xfrm>
            <a:off x="364139" y="6198257"/>
            <a:ext cx="3153187" cy="313191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53" name="Rectangle 52">
            <a:extLst>
              <a:ext uri="{FF2B5EF4-FFF2-40B4-BE49-F238E27FC236}">
                <a16:creationId xmlns:a16="http://schemas.microsoft.com/office/drawing/2014/main" id="{B9AAEC68-0709-4874-8723-A5814C6787BB}"/>
              </a:ext>
            </a:extLst>
          </p:cNvPr>
          <p:cNvSpPr/>
          <p:nvPr/>
        </p:nvSpPr>
        <p:spPr>
          <a:xfrm>
            <a:off x="315019" y="2177684"/>
            <a:ext cx="255518" cy="40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r>
              <a:rPr lang="fr-CA" sz="893" b="1" noProof="0" dirty="0"/>
              <a:t>1</a:t>
            </a:r>
          </a:p>
        </p:txBody>
      </p:sp>
      <p:sp>
        <p:nvSpPr>
          <p:cNvPr id="54" name="Rectangle 53">
            <a:extLst>
              <a:ext uri="{FF2B5EF4-FFF2-40B4-BE49-F238E27FC236}">
                <a16:creationId xmlns:a16="http://schemas.microsoft.com/office/drawing/2014/main" id="{BAD63806-4854-4FE0-9C73-7699721D7B00}"/>
              </a:ext>
            </a:extLst>
          </p:cNvPr>
          <p:cNvSpPr/>
          <p:nvPr/>
        </p:nvSpPr>
        <p:spPr>
          <a:xfrm>
            <a:off x="3725684" y="2177684"/>
            <a:ext cx="255518" cy="40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r>
              <a:rPr lang="fr-CA" sz="893" b="1" noProof="0" dirty="0"/>
              <a:t>2</a:t>
            </a:r>
          </a:p>
        </p:txBody>
      </p:sp>
      <p:sp>
        <p:nvSpPr>
          <p:cNvPr id="55" name="Rectangle 54">
            <a:extLst>
              <a:ext uri="{FF2B5EF4-FFF2-40B4-BE49-F238E27FC236}">
                <a16:creationId xmlns:a16="http://schemas.microsoft.com/office/drawing/2014/main" id="{59F89E48-1005-4730-892E-996EAEBCDEB0}"/>
              </a:ext>
            </a:extLst>
          </p:cNvPr>
          <p:cNvSpPr/>
          <p:nvPr/>
        </p:nvSpPr>
        <p:spPr>
          <a:xfrm>
            <a:off x="319198" y="6201667"/>
            <a:ext cx="255518" cy="40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r>
              <a:rPr lang="fr-CA" sz="893" b="1" noProof="0" dirty="0"/>
              <a:t>3</a:t>
            </a:r>
          </a:p>
        </p:txBody>
      </p:sp>
      <p:sp>
        <p:nvSpPr>
          <p:cNvPr id="56" name="Rectangle 55">
            <a:extLst>
              <a:ext uri="{FF2B5EF4-FFF2-40B4-BE49-F238E27FC236}">
                <a16:creationId xmlns:a16="http://schemas.microsoft.com/office/drawing/2014/main" id="{5EDBB58A-C57D-4A16-A422-D61AFF2203D8}"/>
              </a:ext>
            </a:extLst>
          </p:cNvPr>
          <p:cNvSpPr/>
          <p:nvPr/>
        </p:nvSpPr>
        <p:spPr>
          <a:xfrm>
            <a:off x="3549616" y="6201667"/>
            <a:ext cx="255518" cy="40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r>
              <a:rPr lang="fr-CA" sz="893" b="1" noProof="0" dirty="0"/>
              <a:t>4</a:t>
            </a:r>
          </a:p>
        </p:txBody>
      </p:sp>
      <p:sp>
        <p:nvSpPr>
          <p:cNvPr id="57" name="Rectangle 56">
            <a:extLst>
              <a:ext uri="{FF2B5EF4-FFF2-40B4-BE49-F238E27FC236}">
                <a16:creationId xmlns:a16="http://schemas.microsoft.com/office/drawing/2014/main" id="{190EC454-52DA-423F-A1F8-1B4D73568A4E}"/>
              </a:ext>
            </a:extLst>
          </p:cNvPr>
          <p:cNvSpPr/>
          <p:nvPr/>
        </p:nvSpPr>
        <p:spPr>
          <a:xfrm>
            <a:off x="5584689" y="6201667"/>
            <a:ext cx="255518" cy="408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r>
              <a:rPr lang="fr-CA" sz="893" b="1" noProof="0" dirty="0"/>
              <a:t>5</a:t>
            </a:r>
          </a:p>
        </p:txBody>
      </p:sp>
      <p:grpSp>
        <p:nvGrpSpPr>
          <p:cNvPr id="58" name="Groupe 57">
            <a:extLst>
              <a:ext uri="{FF2B5EF4-FFF2-40B4-BE49-F238E27FC236}">
                <a16:creationId xmlns:a16="http://schemas.microsoft.com/office/drawing/2014/main" id="{DE46F433-80B8-4931-9F08-DB0B495EF475}"/>
              </a:ext>
            </a:extLst>
          </p:cNvPr>
          <p:cNvGrpSpPr/>
          <p:nvPr/>
        </p:nvGrpSpPr>
        <p:grpSpPr>
          <a:xfrm>
            <a:off x="1361419" y="2962210"/>
            <a:ext cx="2183082" cy="2946617"/>
            <a:chOff x="1591438" y="2019688"/>
            <a:chExt cx="3424442" cy="2009057"/>
          </a:xfrm>
        </p:grpSpPr>
        <p:pic>
          <p:nvPicPr>
            <p:cNvPr id="59" name="Image 58">
              <a:extLst>
                <a:ext uri="{FF2B5EF4-FFF2-40B4-BE49-F238E27FC236}">
                  <a16:creationId xmlns:a16="http://schemas.microsoft.com/office/drawing/2014/main" id="{7ADB7206-82F6-4E46-8D17-54ABD1457193}"/>
                </a:ext>
              </a:extLst>
            </p:cNvPr>
            <p:cNvPicPr>
              <a:picLocks noChangeAspect="1"/>
            </p:cNvPicPr>
            <p:nvPr/>
          </p:nvPicPr>
          <p:blipFill rotWithShape="1">
            <a:blip r:embed="rId2">
              <a:extLst>
                <a:ext uri="{28A0092B-C50C-407E-A947-70E740481C1C}">
                  <a14:useLocalDpi xmlns:a14="http://schemas.microsoft.com/office/drawing/2010/main" val="0"/>
                </a:ext>
              </a:extLst>
            </a:blip>
            <a:srcRect l="1721" t="2415" r="1881" b="2806"/>
            <a:stretch/>
          </p:blipFill>
          <p:spPr>
            <a:xfrm>
              <a:off x="1591438" y="2019688"/>
              <a:ext cx="3424442" cy="2009057"/>
            </a:xfrm>
            <a:prstGeom prst="rect">
              <a:avLst/>
            </a:prstGeom>
          </p:spPr>
        </p:pic>
        <p:sp>
          <p:nvSpPr>
            <p:cNvPr id="60" name="Rectangle 59">
              <a:extLst>
                <a:ext uri="{FF2B5EF4-FFF2-40B4-BE49-F238E27FC236}">
                  <a16:creationId xmlns:a16="http://schemas.microsoft.com/office/drawing/2014/main" id="{5328477E-C6BC-4A38-A2DF-DD96625E035D}"/>
                </a:ext>
              </a:extLst>
            </p:cNvPr>
            <p:cNvSpPr/>
            <p:nvPr/>
          </p:nvSpPr>
          <p:spPr>
            <a:xfrm>
              <a:off x="4346570" y="2953943"/>
              <a:ext cx="641355" cy="21321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grpSp>
      <p:grpSp>
        <p:nvGrpSpPr>
          <p:cNvPr id="61" name="Groupe 60">
            <a:extLst>
              <a:ext uri="{FF2B5EF4-FFF2-40B4-BE49-F238E27FC236}">
                <a16:creationId xmlns:a16="http://schemas.microsoft.com/office/drawing/2014/main" id="{F785C0D4-8AB4-400E-8A00-97082BDCBB55}"/>
              </a:ext>
            </a:extLst>
          </p:cNvPr>
          <p:cNvGrpSpPr/>
          <p:nvPr/>
        </p:nvGrpSpPr>
        <p:grpSpPr>
          <a:xfrm>
            <a:off x="403484" y="2962208"/>
            <a:ext cx="804237" cy="2968306"/>
            <a:chOff x="632916" y="2019687"/>
            <a:chExt cx="1261548" cy="2023845"/>
          </a:xfrm>
        </p:grpSpPr>
        <p:pic>
          <p:nvPicPr>
            <p:cNvPr id="62" name="Image 61">
              <a:extLst>
                <a:ext uri="{FF2B5EF4-FFF2-40B4-BE49-F238E27FC236}">
                  <a16:creationId xmlns:a16="http://schemas.microsoft.com/office/drawing/2014/main" id="{FE8C144F-DB6F-4E72-990B-17499134DA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8457" y="2019687"/>
              <a:ext cx="1246007" cy="2014378"/>
            </a:xfrm>
            <a:prstGeom prst="rect">
              <a:avLst/>
            </a:prstGeom>
          </p:spPr>
        </p:pic>
        <p:sp>
          <p:nvSpPr>
            <p:cNvPr id="63" name="Rectangle 62">
              <a:extLst>
                <a:ext uri="{FF2B5EF4-FFF2-40B4-BE49-F238E27FC236}">
                  <a16:creationId xmlns:a16="http://schemas.microsoft.com/office/drawing/2014/main" id="{3130ABD3-2E08-4685-BE65-8E3D03AD13D3}"/>
                </a:ext>
              </a:extLst>
            </p:cNvPr>
            <p:cNvSpPr/>
            <p:nvPr/>
          </p:nvSpPr>
          <p:spPr>
            <a:xfrm>
              <a:off x="632916" y="3910886"/>
              <a:ext cx="134492" cy="13264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64" name="Rectangle 63">
              <a:extLst>
                <a:ext uri="{FF2B5EF4-FFF2-40B4-BE49-F238E27FC236}">
                  <a16:creationId xmlns:a16="http://schemas.microsoft.com/office/drawing/2014/main" id="{529E9CF7-FAE1-4BAD-9FDE-5FBCD1444E88}"/>
                </a:ext>
              </a:extLst>
            </p:cNvPr>
            <p:cNvSpPr/>
            <p:nvPr/>
          </p:nvSpPr>
          <p:spPr>
            <a:xfrm>
              <a:off x="634243" y="3618928"/>
              <a:ext cx="754025" cy="17011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grpSp>
      <p:grpSp>
        <p:nvGrpSpPr>
          <p:cNvPr id="65" name="Groupe 64">
            <a:extLst>
              <a:ext uri="{FF2B5EF4-FFF2-40B4-BE49-F238E27FC236}">
                <a16:creationId xmlns:a16="http://schemas.microsoft.com/office/drawing/2014/main" id="{CD9E2724-E88C-469B-8D85-C2A829793C87}"/>
              </a:ext>
            </a:extLst>
          </p:cNvPr>
          <p:cNvGrpSpPr/>
          <p:nvPr/>
        </p:nvGrpSpPr>
        <p:grpSpPr>
          <a:xfrm>
            <a:off x="1130910" y="6402153"/>
            <a:ext cx="2308872" cy="2640293"/>
            <a:chOff x="1773976" y="4365104"/>
            <a:chExt cx="3621760" cy="1800200"/>
          </a:xfrm>
        </p:grpSpPr>
        <p:pic>
          <p:nvPicPr>
            <p:cNvPr id="66" name="Image 65">
              <a:extLst>
                <a:ext uri="{FF2B5EF4-FFF2-40B4-BE49-F238E27FC236}">
                  <a16:creationId xmlns:a16="http://schemas.microsoft.com/office/drawing/2014/main" id="{75E79ABD-8592-4B9D-9CD8-215B75511C84}"/>
                </a:ext>
              </a:extLst>
            </p:cNvPr>
            <p:cNvPicPr>
              <a:picLocks noChangeAspect="1"/>
            </p:cNvPicPr>
            <p:nvPr/>
          </p:nvPicPr>
          <p:blipFill rotWithShape="1">
            <a:blip r:embed="rId4">
              <a:extLst>
                <a:ext uri="{28A0092B-C50C-407E-A947-70E740481C1C}">
                  <a14:useLocalDpi xmlns:a14="http://schemas.microsoft.com/office/drawing/2010/main" val="0"/>
                </a:ext>
              </a:extLst>
            </a:blip>
            <a:srcRect l="261" t="1232" r="919" b="685"/>
            <a:stretch/>
          </p:blipFill>
          <p:spPr>
            <a:xfrm>
              <a:off x="1773976" y="4365104"/>
              <a:ext cx="3621760" cy="1800200"/>
            </a:xfrm>
            <a:prstGeom prst="rect">
              <a:avLst/>
            </a:prstGeom>
            <a:ln w="3175">
              <a:noFill/>
            </a:ln>
          </p:spPr>
        </p:pic>
        <p:sp>
          <p:nvSpPr>
            <p:cNvPr id="67" name="Rectangle 66">
              <a:extLst>
                <a:ext uri="{FF2B5EF4-FFF2-40B4-BE49-F238E27FC236}">
                  <a16:creationId xmlns:a16="http://schemas.microsoft.com/office/drawing/2014/main" id="{053F5CB4-6B28-41AE-92A7-71813C1D9C85}"/>
                </a:ext>
              </a:extLst>
            </p:cNvPr>
            <p:cNvSpPr/>
            <p:nvPr/>
          </p:nvSpPr>
          <p:spPr>
            <a:xfrm>
              <a:off x="2999656" y="5210175"/>
              <a:ext cx="2396079" cy="307032"/>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grpSp>
      <p:grpSp>
        <p:nvGrpSpPr>
          <p:cNvPr id="68" name="Groupe 67">
            <a:extLst>
              <a:ext uri="{FF2B5EF4-FFF2-40B4-BE49-F238E27FC236}">
                <a16:creationId xmlns:a16="http://schemas.microsoft.com/office/drawing/2014/main" id="{9212C3B9-B7B6-477A-A244-FF23E91AE9F3}"/>
              </a:ext>
            </a:extLst>
          </p:cNvPr>
          <p:cNvGrpSpPr>
            <a:grpSpLocks noChangeAspect="1"/>
          </p:cNvGrpSpPr>
          <p:nvPr/>
        </p:nvGrpSpPr>
        <p:grpSpPr>
          <a:xfrm>
            <a:off x="4510294" y="6402151"/>
            <a:ext cx="1053596" cy="2749296"/>
            <a:chOff x="7051829" y="4365104"/>
            <a:chExt cx="1612390" cy="1812273"/>
          </a:xfrm>
        </p:grpSpPr>
        <p:pic>
          <p:nvPicPr>
            <p:cNvPr id="69" name="Image 68">
              <a:extLst>
                <a:ext uri="{FF2B5EF4-FFF2-40B4-BE49-F238E27FC236}">
                  <a16:creationId xmlns:a16="http://schemas.microsoft.com/office/drawing/2014/main" id="{65F5C449-C0E3-470E-A0CC-883E778754F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051829" y="4365104"/>
              <a:ext cx="1612390" cy="1812273"/>
            </a:xfrm>
            <a:prstGeom prst="rect">
              <a:avLst/>
            </a:prstGeom>
            <a:ln w="3175">
              <a:solidFill>
                <a:schemeClr val="accent5"/>
              </a:solidFill>
            </a:ln>
          </p:spPr>
        </p:pic>
        <p:sp>
          <p:nvSpPr>
            <p:cNvPr id="70" name="Rectangle 69">
              <a:extLst>
                <a:ext uri="{FF2B5EF4-FFF2-40B4-BE49-F238E27FC236}">
                  <a16:creationId xmlns:a16="http://schemas.microsoft.com/office/drawing/2014/main" id="{2EBAE4FB-6AE9-40C5-9FD8-3A1DF4B25413}"/>
                </a:ext>
              </a:extLst>
            </p:cNvPr>
            <p:cNvSpPr/>
            <p:nvPr/>
          </p:nvSpPr>
          <p:spPr>
            <a:xfrm>
              <a:off x="7782776" y="5921200"/>
              <a:ext cx="757480" cy="11304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grpSp>
      <p:grpSp>
        <p:nvGrpSpPr>
          <p:cNvPr id="71" name="Groupe 70">
            <a:extLst>
              <a:ext uri="{FF2B5EF4-FFF2-40B4-BE49-F238E27FC236}">
                <a16:creationId xmlns:a16="http://schemas.microsoft.com/office/drawing/2014/main" id="{1898B2A0-40B6-4D08-888C-4669F7F1AE12}"/>
              </a:ext>
            </a:extLst>
          </p:cNvPr>
          <p:cNvGrpSpPr/>
          <p:nvPr/>
        </p:nvGrpSpPr>
        <p:grpSpPr>
          <a:xfrm>
            <a:off x="6343462" y="6402346"/>
            <a:ext cx="1040389" cy="2745711"/>
            <a:chOff x="9950528" y="4365236"/>
            <a:chExt cx="1631983" cy="1872076"/>
          </a:xfrm>
        </p:grpSpPr>
        <p:pic>
          <p:nvPicPr>
            <p:cNvPr id="72" name="Image 71">
              <a:extLst>
                <a:ext uri="{FF2B5EF4-FFF2-40B4-BE49-F238E27FC236}">
                  <a16:creationId xmlns:a16="http://schemas.microsoft.com/office/drawing/2014/main" id="{2CB623A6-7ED8-4901-9DCC-0D606309F31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50528" y="4365236"/>
              <a:ext cx="1631983" cy="1872076"/>
            </a:xfrm>
            <a:prstGeom prst="rect">
              <a:avLst/>
            </a:prstGeom>
            <a:ln w="3175">
              <a:solidFill>
                <a:schemeClr val="accent5"/>
              </a:solidFill>
            </a:ln>
          </p:spPr>
        </p:pic>
        <p:sp>
          <p:nvSpPr>
            <p:cNvPr id="73" name="Rectangle 72">
              <a:extLst>
                <a:ext uri="{FF2B5EF4-FFF2-40B4-BE49-F238E27FC236}">
                  <a16:creationId xmlns:a16="http://schemas.microsoft.com/office/drawing/2014/main" id="{6B5056FE-E3C3-421E-A202-75EF2F54CA83}"/>
                </a:ext>
              </a:extLst>
            </p:cNvPr>
            <p:cNvSpPr/>
            <p:nvPr/>
          </p:nvSpPr>
          <p:spPr>
            <a:xfrm>
              <a:off x="10939584" y="4902494"/>
              <a:ext cx="597572" cy="30768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sp>
          <p:nvSpPr>
            <p:cNvPr id="74" name="Rectangle 73">
              <a:extLst>
                <a:ext uri="{FF2B5EF4-FFF2-40B4-BE49-F238E27FC236}">
                  <a16:creationId xmlns:a16="http://schemas.microsoft.com/office/drawing/2014/main" id="{962F0DE4-2BF0-49F8-800F-6B94114B9642}"/>
                </a:ext>
              </a:extLst>
            </p:cNvPr>
            <p:cNvSpPr/>
            <p:nvPr/>
          </p:nvSpPr>
          <p:spPr>
            <a:xfrm>
              <a:off x="11303625" y="6123969"/>
              <a:ext cx="269250" cy="9823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grpSp>
      <p:grpSp>
        <p:nvGrpSpPr>
          <p:cNvPr id="75" name="Groupe 74">
            <a:extLst>
              <a:ext uri="{FF2B5EF4-FFF2-40B4-BE49-F238E27FC236}">
                <a16:creationId xmlns:a16="http://schemas.microsoft.com/office/drawing/2014/main" id="{FF0D01C5-2152-4A7A-A702-DB3AD69D422D}"/>
              </a:ext>
            </a:extLst>
          </p:cNvPr>
          <p:cNvGrpSpPr/>
          <p:nvPr/>
        </p:nvGrpSpPr>
        <p:grpSpPr>
          <a:xfrm>
            <a:off x="3981203" y="2970513"/>
            <a:ext cx="3256070" cy="2936886"/>
            <a:chOff x="6245023" y="2025350"/>
            <a:chExt cx="5107561" cy="2002422"/>
          </a:xfrm>
        </p:grpSpPr>
        <p:pic>
          <p:nvPicPr>
            <p:cNvPr id="76" name="Image 75">
              <a:extLst>
                <a:ext uri="{FF2B5EF4-FFF2-40B4-BE49-F238E27FC236}">
                  <a16:creationId xmlns:a16="http://schemas.microsoft.com/office/drawing/2014/main" id="{016B6282-FD8C-4C5C-AABD-9F26933A6A5E}"/>
                </a:ext>
              </a:extLst>
            </p:cNvPr>
            <p:cNvPicPr>
              <a:picLocks noChangeAspect="1"/>
            </p:cNvPicPr>
            <p:nvPr/>
          </p:nvPicPr>
          <p:blipFill>
            <a:blip r:embed="rId7"/>
            <a:stretch>
              <a:fillRect/>
            </a:stretch>
          </p:blipFill>
          <p:spPr>
            <a:xfrm>
              <a:off x="6257624" y="2025350"/>
              <a:ext cx="5022952" cy="2002422"/>
            </a:xfrm>
            <a:prstGeom prst="rect">
              <a:avLst/>
            </a:prstGeom>
          </p:spPr>
        </p:pic>
        <p:sp>
          <p:nvSpPr>
            <p:cNvPr id="77" name="Rectangle 76">
              <a:extLst>
                <a:ext uri="{FF2B5EF4-FFF2-40B4-BE49-F238E27FC236}">
                  <a16:creationId xmlns:a16="http://schemas.microsoft.com/office/drawing/2014/main" id="{D8CF6607-E5BD-46F9-9996-D9F1B3E526A9}"/>
                </a:ext>
              </a:extLst>
            </p:cNvPr>
            <p:cNvSpPr/>
            <p:nvPr/>
          </p:nvSpPr>
          <p:spPr>
            <a:xfrm>
              <a:off x="6245023" y="2858551"/>
              <a:ext cx="576311" cy="138401"/>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cxnSp>
          <p:nvCxnSpPr>
            <p:cNvPr id="78" name="Connecteur droit avec flèche 77">
              <a:extLst>
                <a:ext uri="{FF2B5EF4-FFF2-40B4-BE49-F238E27FC236}">
                  <a16:creationId xmlns:a16="http://schemas.microsoft.com/office/drawing/2014/main" id="{04D27E59-0FBB-409C-BA7D-0AD41C380CF4}"/>
                </a:ext>
              </a:extLst>
            </p:cNvPr>
            <p:cNvCxnSpPr>
              <a:cxnSpLocks/>
              <a:stCxn id="77" idx="3"/>
            </p:cNvCxnSpPr>
            <p:nvPr/>
          </p:nvCxnSpPr>
          <p:spPr>
            <a:xfrm flipV="1">
              <a:off x="6821334" y="2420888"/>
              <a:ext cx="3379122" cy="506864"/>
            </a:xfrm>
            <a:prstGeom prst="straightConnector1">
              <a:avLst/>
            </a:prstGeom>
            <a:ln w="28575">
              <a:solidFill>
                <a:srgbClr val="F6C93C"/>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C3004ECF-6DD5-4F88-85F0-FFF9FCBC8B76}"/>
                </a:ext>
              </a:extLst>
            </p:cNvPr>
            <p:cNvSpPr/>
            <p:nvPr/>
          </p:nvSpPr>
          <p:spPr>
            <a:xfrm>
              <a:off x="10272217" y="2302878"/>
              <a:ext cx="1080367" cy="2417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6000" tIns="45720" rIns="126000" bIns="45720" numCol="1" spcCol="0" rtlCol="0" fromWordArt="0" anchor="ctr" anchorCtr="0" forceAA="0" compatLnSpc="1">
              <a:prstTxWarp prst="textNoShape">
                <a:avLst/>
              </a:prstTxWarp>
              <a:noAutofit/>
            </a:bodyPr>
            <a:lstStyle/>
            <a:p>
              <a:pPr algn="ctr">
                <a:spcBef>
                  <a:spcPts val="383"/>
                </a:spcBef>
              </a:pPr>
              <a:endParaRPr lang="fr-CA" sz="893" b="1" noProof="0" dirty="0"/>
            </a:p>
          </p:txBody>
        </p:sp>
      </p:grpSp>
    </p:spTree>
    <p:extLst>
      <p:ext uri="{BB962C8B-B14F-4D97-AF65-F5344CB8AC3E}">
        <p14:creationId xmlns:p14="http://schemas.microsoft.com/office/powerpoint/2010/main" val="936430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réer des puces efficaces">
    <p:spTree>
      <p:nvGrpSpPr>
        <p:cNvPr id="1" name=""/>
        <p:cNvGrpSpPr/>
        <p:nvPr/>
      </p:nvGrpSpPr>
      <p:grpSpPr>
        <a:xfrm>
          <a:off x="0" y="0"/>
          <a:ext cx="0" cy="0"/>
          <a:chOff x="0" y="0"/>
          <a:chExt cx="0" cy="0"/>
        </a:xfrm>
      </p:grpSpPr>
      <p:pic>
        <p:nvPicPr>
          <p:cNvPr id="33" name="Picture 3">
            <a:extLst>
              <a:ext uri="{FF2B5EF4-FFF2-40B4-BE49-F238E27FC236}">
                <a16:creationId xmlns:a16="http://schemas.microsoft.com/office/drawing/2014/main" id="{FAE1E8B5-8A18-4637-B4C5-0657A07DF4D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48968" t="24767" r="32084"/>
          <a:stretch/>
        </p:blipFill>
        <p:spPr>
          <a:xfrm>
            <a:off x="5934028" y="4371475"/>
            <a:ext cx="1380202" cy="1550886"/>
          </a:xfrm>
          <a:prstGeom prst="rect">
            <a:avLst/>
          </a:prstGeom>
          <a:effectLst>
            <a:outerShdw blurRad="50800" dist="38100" dir="2700000" algn="tl" rotWithShape="0">
              <a:prstClr val="black">
                <a:alpha val="40000"/>
              </a:prstClr>
            </a:outerShdw>
          </a:effectLst>
        </p:spPr>
      </p:pic>
      <p:sp>
        <p:nvSpPr>
          <p:cNvPr id="3" name="Espace réservé de la date 2">
            <a:extLst>
              <a:ext uri="{FF2B5EF4-FFF2-40B4-BE49-F238E27FC236}">
                <a16:creationId xmlns:a16="http://schemas.microsoft.com/office/drawing/2014/main" id="{093FCA1B-6429-49EE-BAC5-FC3C2B33FBF1}"/>
              </a:ext>
            </a:extLst>
          </p:cNvPr>
          <p:cNvSpPr>
            <a:spLocks noGrp="1"/>
          </p:cNvSpPr>
          <p:nvPr>
            <p:ph type="dt" sz="half" idx="10"/>
          </p:nvPr>
        </p:nvSpPr>
        <p:spPr/>
        <p:txBody>
          <a:bodyPr/>
          <a:lstStyle>
            <a:lvl1pPr>
              <a:defRPr>
                <a:latin typeface="+mn-lt"/>
              </a:defRPr>
            </a:lvl1pPr>
          </a:lstStyle>
          <a:p>
            <a:fld id="{725D42C4-328D-4D55-839E-3A6CA1FE13F2}" type="datetime1">
              <a:rPr lang="fr-CA" smtClean="0"/>
              <a:pPr/>
              <a:t>2025-05-29</a:t>
            </a:fld>
            <a:endParaRPr lang="fr-CA" dirty="0"/>
          </a:p>
        </p:txBody>
      </p:sp>
      <p:sp>
        <p:nvSpPr>
          <p:cNvPr id="4" name="Espace réservé du pied de page 3">
            <a:extLst>
              <a:ext uri="{FF2B5EF4-FFF2-40B4-BE49-F238E27FC236}">
                <a16:creationId xmlns:a16="http://schemas.microsoft.com/office/drawing/2014/main" id="{60C0B1C1-7F35-40EB-992A-1607F263AE14}"/>
              </a:ext>
            </a:extLst>
          </p:cNvPr>
          <p:cNvSpPr>
            <a:spLocks noGrp="1"/>
          </p:cNvSpPr>
          <p:nvPr>
            <p:ph type="ftr" sz="quarter" idx="11"/>
          </p:nvPr>
        </p:nvSpPr>
        <p:spPr>
          <a:xfrm>
            <a:off x="4023915" y="9606935"/>
            <a:ext cx="2386759" cy="316800"/>
          </a:xfrm>
          <a:prstGeom prst="rect">
            <a:avLst/>
          </a:prstGeom>
        </p:spPr>
        <p:txBody>
          <a:bodyPr/>
          <a:lstStyle>
            <a:lvl1pPr>
              <a:defRPr>
                <a:latin typeface="+mn-lt"/>
              </a:defRPr>
            </a:lvl1pPr>
          </a:lstStyle>
          <a:p>
            <a:endParaRPr lang="fr-CA" dirty="0"/>
          </a:p>
        </p:txBody>
      </p:sp>
      <p:sp>
        <p:nvSpPr>
          <p:cNvPr id="5" name="Espace réservé du numéro de diapositive 4">
            <a:extLst>
              <a:ext uri="{FF2B5EF4-FFF2-40B4-BE49-F238E27FC236}">
                <a16:creationId xmlns:a16="http://schemas.microsoft.com/office/drawing/2014/main" id="{5DF78B49-AF56-4051-8181-8E55E771118D}"/>
              </a:ext>
            </a:extLst>
          </p:cNvPr>
          <p:cNvSpPr>
            <a:spLocks noGrp="1"/>
          </p:cNvSpPr>
          <p:nvPr>
            <p:ph type="sldNum" sz="quarter" idx="12"/>
          </p:nvPr>
        </p:nvSpPr>
        <p:spPr>
          <a:xfrm>
            <a:off x="7420893" y="9606935"/>
            <a:ext cx="351502" cy="316800"/>
          </a:xfrm>
          <a:prstGeom prst="rect">
            <a:avLst/>
          </a:prstGeom>
        </p:spPr>
        <p:txBody>
          <a:bodyPr/>
          <a:lstStyle>
            <a:lvl1pPr>
              <a:defRPr>
                <a:latin typeface="+mn-lt"/>
              </a:defRPr>
            </a:lvl1pPr>
          </a:lstStyle>
          <a:p>
            <a:fld id="{BE6F3E46-F02B-4798-9A31-17038199D171}" type="slidenum">
              <a:rPr lang="fr-CA" smtClean="0"/>
              <a:pPr/>
              <a:t>‹N°›</a:t>
            </a:fld>
            <a:endParaRPr lang="fr-CA" dirty="0"/>
          </a:p>
        </p:txBody>
      </p:sp>
      <p:sp>
        <p:nvSpPr>
          <p:cNvPr id="18" name="ZoneTexte 17">
            <a:extLst>
              <a:ext uri="{FF2B5EF4-FFF2-40B4-BE49-F238E27FC236}">
                <a16:creationId xmlns:a16="http://schemas.microsoft.com/office/drawing/2014/main" id="{62C4E7F3-1A27-4B52-8C68-AB0E9FA3E98C}"/>
              </a:ext>
            </a:extLst>
          </p:cNvPr>
          <p:cNvSpPr txBox="1"/>
          <p:nvPr/>
        </p:nvSpPr>
        <p:spPr>
          <a:xfrm>
            <a:off x="351135" y="591360"/>
            <a:ext cx="7068600" cy="1478400"/>
          </a:xfrm>
          <a:prstGeom prst="rect">
            <a:avLst/>
          </a:prstGeom>
          <a:noFill/>
        </p:spPr>
        <p:txBody>
          <a:bodyPr wrap="square" lIns="0" tIns="0" rIns="0" bIns="0" rtlCol="0" anchor="ctr">
            <a:noAutofit/>
          </a:bodyPr>
          <a:lstStyle/>
          <a:p>
            <a:pPr algn="l">
              <a:lnSpc>
                <a:spcPct val="85000"/>
              </a:lnSpc>
              <a:spcBef>
                <a:spcPts val="0"/>
              </a:spcBef>
            </a:pPr>
            <a:r>
              <a:rPr lang="fr-CA" sz="2295" b="1" dirty="0">
                <a:latin typeface="+mn-lt"/>
              </a:rPr>
              <a:t>Principes à suivre pour créer des </a:t>
            </a:r>
            <a:r>
              <a:rPr lang="fr-CA" sz="2295" b="1" dirty="0">
                <a:solidFill>
                  <a:schemeClr val="accent1"/>
                </a:solidFill>
                <a:latin typeface="+mn-lt"/>
              </a:rPr>
              <a:t>puces</a:t>
            </a:r>
            <a:r>
              <a:rPr lang="fr-CA" sz="2295" b="1" dirty="0">
                <a:latin typeface="+mn-lt"/>
              </a:rPr>
              <a:t> efficaces</a:t>
            </a:r>
          </a:p>
        </p:txBody>
      </p:sp>
      <p:sp>
        <p:nvSpPr>
          <p:cNvPr id="42" name="Espace réservé du texte 1">
            <a:extLst>
              <a:ext uri="{FF2B5EF4-FFF2-40B4-BE49-F238E27FC236}">
                <a16:creationId xmlns:a16="http://schemas.microsoft.com/office/drawing/2014/main" id="{DB05F4D8-0ABD-4205-A88B-63280A4F86C3}"/>
              </a:ext>
            </a:extLst>
          </p:cNvPr>
          <p:cNvSpPr txBox="1">
            <a:spLocks/>
          </p:cNvSpPr>
          <p:nvPr/>
        </p:nvSpPr>
        <p:spPr>
          <a:xfrm>
            <a:off x="351508" y="2177683"/>
            <a:ext cx="5399303" cy="4013246"/>
          </a:xfrm>
          <a:prstGeom prst="roundRect">
            <a:avLst>
              <a:gd name="adj" fmla="val 1391"/>
            </a:avLst>
          </a:prstGeom>
          <a:solidFill>
            <a:schemeClr val="accent1"/>
          </a:solidFill>
        </p:spPr>
        <p:txBody>
          <a:bodyPr lIns="91800" tIns="91800" rIns="91800" bIns="91800"/>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pPr algn="l">
              <a:spcBef>
                <a:spcPts val="383"/>
              </a:spcBef>
            </a:pPr>
            <a:r>
              <a:rPr lang="fr-CA" sz="1403" b="1" noProof="0" dirty="0">
                <a:solidFill>
                  <a:schemeClr val="bg1"/>
                </a:solidFill>
                <a:latin typeface="+mn-lt"/>
              </a:rPr>
              <a:t>Paramètres par défaut</a:t>
            </a:r>
            <a:br>
              <a:rPr lang="fr-CA" sz="1403" b="1" noProof="0" dirty="0">
                <a:solidFill>
                  <a:schemeClr val="bg1"/>
                </a:solidFill>
                <a:latin typeface="+mn-lt"/>
              </a:rPr>
            </a:br>
            <a:r>
              <a:rPr lang="fr-CA" sz="1403" b="1" noProof="0" dirty="0">
                <a:solidFill>
                  <a:schemeClr val="bg1"/>
                </a:solidFill>
                <a:latin typeface="+mn-lt"/>
              </a:rPr>
              <a:t>des puces dans </a:t>
            </a:r>
            <a:br>
              <a:rPr lang="fr-CA" sz="1403" b="1" noProof="0" dirty="0">
                <a:solidFill>
                  <a:schemeClr val="bg1"/>
                </a:solidFill>
                <a:latin typeface="+mn-lt"/>
              </a:rPr>
            </a:br>
            <a:r>
              <a:rPr lang="fr-CA" sz="1403" b="1" noProof="0" dirty="0">
                <a:solidFill>
                  <a:schemeClr val="bg1"/>
                </a:solidFill>
                <a:latin typeface="+mn-lt"/>
              </a:rPr>
              <a:t>votre gabarit</a:t>
            </a:r>
          </a:p>
        </p:txBody>
      </p:sp>
      <p:sp>
        <p:nvSpPr>
          <p:cNvPr id="43" name="Espace réservé du texte 2">
            <a:extLst>
              <a:ext uri="{FF2B5EF4-FFF2-40B4-BE49-F238E27FC236}">
                <a16:creationId xmlns:a16="http://schemas.microsoft.com/office/drawing/2014/main" id="{B463A231-5477-403F-8809-BDCB5ECAB6AE}"/>
              </a:ext>
            </a:extLst>
          </p:cNvPr>
          <p:cNvSpPr txBox="1">
            <a:spLocks/>
          </p:cNvSpPr>
          <p:nvPr/>
        </p:nvSpPr>
        <p:spPr>
          <a:xfrm>
            <a:off x="351507" y="6508447"/>
            <a:ext cx="1147628" cy="2851163"/>
          </a:xfrm>
          <a:prstGeom prst="roundRect">
            <a:avLst>
              <a:gd name="adj" fmla="val 1391"/>
            </a:avLst>
          </a:prstGeom>
          <a:solidFill>
            <a:schemeClr val="accent1"/>
          </a:solidFill>
        </p:spPr>
        <p:txBody>
          <a:bodyPr lIns="91800" tIns="91800" rIns="91800" bIns="91800"/>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pPr algn="l">
              <a:spcBef>
                <a:spcPts val="383"/>
              </a:spcBef>
            </a:pPr>
            <a:r>
              <a:rPr lang="fr-CA" sz="1403" b="1" noProof="0" dirty="0">
                <a:solidFill>
                  <a:schemeClr val="bg1"/>
                </a:solidFill>
                <a:latin typeface="+mn-lt"/>
              </a:rPr>
              <a:t>Meilleures pratiques</a:t>
            </a:r>
          </a:p>
        </p:txBody>
      </p:sp>
      <p:sp>
        <p:nvSpPr>
          <p:cNvPr id="45" name="Espace réservé du contenu 7">
            <a:extLst>
              <a:ext uri="{FF2B5EF4-FFF2-40B4-BE49-F238E27FC236}">
                <a16:creationId xmlns:a16="http://schemas.microsoft.com/office/drawing/2014/main" id="{908F94BB-9DD2-47E3-AC8E-D144FF6AE360}"/>
              </a:ext>
            </a:extLst>
          </p:cNvPr>
          <p:cNvSpPr txBox="1">
            <a:spLocks/>
          </p:cNvSpPr>
          <p:nvPr/>
        </p:nvSpPr>
        <p:spPr>
          <a:xfrm>
            <a:off x="1590945" y="6507799"/>
            <a:ext cx="5829948" cy="2851482"/>
          </a:xfrm>
          <a:prstGeom prst="roundRect">
            <a:avLst>
              <a:gd name="adj" fmla="val 1067"/>
            </a:avLst>
          </a:prstGeom>
          <a:solidFill>
            <a:schemeClr val="bg2"/>
          </a:solidFill>
        </p:spPr>
        <p:txBody>
          <a:bodyPr lIns="137700" tIns="91800" rIns="137700" bIns="91800" anchor="ctr"/>
          <a:lstStyle>
            <a:lvl1pPr marL="68400" indent="-68400" algn="l" defTabSz="914400" rtl="0" eaLnBrk="1" latinLnBrk="0" hangingPunct="1">
              <a:lnSpc>
                <a:spcPct val="100000"/>
              </a:lnSpc>
              <a:spcBef>
                <a:spcPts val="1800"/>
              </a:spcBef>
              <a:buFont typeface="Arial" panose="020B0604020202020204" pitchFamily="34" charset="0"/>
              <a:buChar char=" "/>
              <a:defRPr sz="2400" kern="1200">
                <a:solidFill>
                  <a:schemeClr val="tx1"/>
                </a:solidFill>
                <a:latin typeface="+mn-lt"/>
                <a:ea typeface="+mn-ea"/>
                <a:cs typeface="+mn-cs"/>
              </a:defRPr>
            </a:lvl1pPr>
            <a:lvl2pPr marL="298800" indent="-216000" algn="l" defTabSz="914400" rtl="0" eaLnBrk="1" latinLnBrk="0" hangingPunct="1">
              <a:lnSpc>
                <a:spcPct val="100000"/>
              </a:lnSpc>
              <a:spcBef>
                <a:spcPts val="1400"/>
              </a:spcBef>
              <a:buClr>
                <a:schemeClr val="accent1"/>
              </a:buClr>
              <a:buFont typeface="Calibri" panose="020F0502020204030204" pitchFamily="34" charset="0"/>
              <a:buChar char="•"/>
              <a:defRPr sz="2000" kern="1200">
                <a:solidFill>
                  <a:schemeClr val="tx1"/>
                </a:solidFill>
                <a:latin typeface="+mn-lt"/>
                <a:ea typeface="+mn-ea"/>
                <a:cs typeface="+mn-cs"/>
              </a:defRPr>
            </a:lvl2pPr>
            <a:lvl3pPr marL="489600" indent="-180000" algn="l" defTabSz="914400" rtl="0" eaLnBrk="1" latinLnBrk="0" hangingPunct="1">
              <a:lnSpc>
                <a:spcPct val="100000"/>
              </a:lnSpc>
              <a:spcBef>
                <a:spcPts val="400"/>
              </a:spcBef>
              <a:buClr>
                <a:schemeClr val="tx1"/>
              </a:buClr>
              <a:buFont typeface="Calibri" panose="020F0502020204030204" pitchFamily="34" charset="0"/>
              <a:buChar char="•"/>
              <a:defRPr sz="1800" kern="1200">
                <a:solidFill>
                  <a:schemeClr val="tx1"/>
                </a:solidFill>
                <a:latin typeface="+mn-lt"/>
                <a:ea typeface="+mn-ea"/>
                <a:cs typeface="+mn-cs"/>
              </a:defRPr>
            </a:lvl3pPr>
            <a:lvl4pPr marL="640800" indent="-144000" algn="l" defTabSz="914400" rtl="0" eaLnBrk="1" latinLnBrk="0" hangingPunct="1">
              <a:lnSpc>
                <a:spcPct val="100000"/>
              </a:lnSpc>
              <a:spcBef>
                <a:spcPts val="200"/>
              </a:spcBef>
              <a:buClr>
                <a:schemeClr val="tx1"/>
              </a:buClr>
              <a:buFont typeface="Calibri" panose="020F0502020204030204" pitchFamily="34" charset="0"/>
              <a:buChar char="•"/>
              <a:defRPr sz="1600" kern="1200">
                <a:solidFill>
                  <a:schemeClr val="tx1"/>
                </a:solidFill>
                <a:latin typeface="+mn-lt"/>
                <a:ea typeface="+mn-ea"/>
                <a:cs typeface="+mn-cs"/>
              </a:defRPr>
            </a:lvl4pPr>
            <a:lvl5pPr marL="478800" indent="-396000" algn="l" defTabSz="914400" rtl="0" eaLnBrk="1" latinLnBrk="0" hangingPunct="1">
              <a:lnSpc>
                <a:spcPct val="100000"/>
              </a:lnSpc>
              <a:spcBef>
                <a:spcPts val="1400"/>
              </a:spcBef>
              <a:buClr>
                <a:schemeClr val="accent1"/>
              </a:buClr>
              <a:buFont typeface="+mj-lt"/>
              <a:buAutoNum type="arabicPeriod"/>
              <a:defRPr sz="2000" i="0" kern="1200">
                <a:solidFill>
                  <a:schemeClr val="tx1"/>
                </a:solidFill>
                <a:latin typeface="+mn-lt"/>
                <a:ea typeface="+mn-ea"/>
                <a:cs typeface="+mn-cs"/>
              </a:defRPr>
            </a:lvl5pPr>
            <a:lvl6pPr marL="777600" indent="-288000" algn="l" defTabSz="914400" rtl="0" eaLnBrk="1" latinLnBrk="0" hangingPunct="1">
              <a:lnSpc>
                <a:spcPct val="100000"/>
              </a:lnSpc>
              <a:spcBef>
                <a:spcPts val="400"/>
              </a:spcBef>
              <a:buClr>
                <a:schemeClr val="tx1"/>
              </a:buClr>
              <a:buFont typeface="+mj-lt"/>
              <a:buAutoNum type="alphaLcParenR"/>
              <a:defRPr sz="1800" kern="1200">
                <a:solidFill>
                  <a:schemeClr val="tx1"/>
                </a:solidFill>
                <a:latin typeface="+mn-lt"/>
                <a:ea typeface="+mn-ea"/>
                <a:cs typeface="+mn-cs"/>
              </a:defRPr>
            </a:lvl6pPr>
            <a:lvl7pPr marL="68400" indent="-68400" algn="l" defTabSz="914400" rtl="0" eaLnBrk="1" latinLnBrk="0" hangingPunct="1">
              <a:lnSpc>
                <a:spcPct val="100000"/>
              </a:lnSpc>
              <a:spcBef>
                <a:spcPts val="2000"/>
              </a:spcBef>
              <a:spcAft>
                <a:spcPts val="0"/>
              </a:spcAft>
              <a:buFont typeface="Arial" panose="020B0604020202020204" pitchFamily="34" charset="0"/>
              <a:buChar char=" "/>
              <a:defRPr sz="2400" b="1" kern="1200">
                <a:solidFill>
                  <a:schemeClr val="accent1"/>
                </a:solidFill>
                <a:latin typeface="+mn-lt"/>
                <a:ea typeface="+mn-ea"/>
                <a:cs typeface="+mn-cs"/>
              </a:defRPr>
            </a:lvl7pPr>
            <a:lvl8pPr marL="68400" indent="-68400" algn="l" defTabSz="914400" rtl="0" eaLnBrk="1" latinLnBrk="0" hangingPunct="1">
              <a:lnSpc>
                <a:spcPct val="100000"/>
              </a:lnSpc>
              <a:spcBef>
                <a:spcPts val="800"/>
              </a:spcBef>
              <a:buFont typeface="Calibri" panose="020F0502020204030204" pitchFamily="34" charset="0"/>
              <a:buChar char=" "/>
              <a:defRPr sz="2000" b="0" kern="1200">
                <a:solidFill>
                  <a:schemeClr val="tx1"/>
                </a:solidFill>
                <a:latin typeface="+mn-lt"/>
                <a:ea typeface="+mn-ea"/>
                <a:cs typeface="+mn-cs"/>
              </a:defRPr>
            </a:lvl8pPr>
            <a:lvl9pPr marL="489600" indent="-180000" algn="l" defTabSz="914400" rtl="0" eaLnBrk="1" latinLnBrk="0" hangingPunct="1">
              <a:lnSpc>
                <a:spcPct val="100000"/>
              </a:lnSpc>
              <a:spcBef>
                <a:spcPts val="400"/>
              </a:spcBef>
              <a:buFont typeface="Calibri" panose="020F0502020204030204" pitchFamily="34" charset="0"/>
              <a:buChar char="•"/>
              <a:defRPr sz="1800" kern="1200">
                <a:solidFill>
                  <a:schemeClr val="tx1"/>
                </a:solidFill>
                <a:latin typeface="+mn-lt"/>
                <a:ea typeface="+mn-ea"/>
                <a:cs typeface="+mn-cs"/>
              </a:defRPr>
            </a:lvl9pPr>
          </a:lstStyle>
          <a:p>
            <a:pPr lvl="1">
              <a:spcBef>
                <a:spcPts val="510"/>
              </a:spcBef>
            </a:pPr>
            <a:r>
              <a:rPr lang="fr-CA" sz="1020" b="1" dirty="0">
                <a:latin typeface="+mn-lt"/>
              </a:rPr>
              <a:t>Évitez les longues phrases</a:t>
            </a:r>
          </a:p>
          <a:p>
            <a:pPr lvl="2">
              <a:spcBef>
                <a:spcPts val="64"/>
              </a:spcBef>
            </a:pPr>
            <a:r>
              <a:rPr lang="fr-CA" sz="893" dirty="0">
                <a:latin typeface="+mn-lt"/>
              </a:rPr>
              <a:t>Ne pas dépasser 1 ou 2 lignes, si possible</a:t>
            </a:r>
          </a:p>
          <a:p>
            <a:pPr lvl="2">
              <a:spcBef>
                <a:spcPts val="64"/>
              </a:spcBef>
            </a:pPr>
            <a:r>
              <a:rPr lang="fr-CA" sz="893" dirty="0">
                <a:latin typeface="+mn-lt"/>
              </a:rPr>
              <a:t>Pas de point à moins d’avoir 2 courtes phrases dans la même puce</a:t>
            </a:r>
          </a:p>
          <a:p>
            <a:pPr lvl="1">
              <a:spcBef>
                <a:spcPts val="319"/>
              </a:spcBef>
            </a:pPr>
            <a:r>
              <a:rPr lang="fr-CA" sz="1020" b="1" dirty="0">
                <a:latin typeface="+mn-lt"/>
              </a:rPr>
              <a:t>Utilisez des sous-puces plutôt que des puces comportant plusieurs phrases </a:t>
            </a:r>
          </a:p>
          <a:p>
            <a:pPr lvl="2">
              <a:spcBef>
                <a:spcPts val="64"/>
              </a:spcBef>
            </a:pPr>
            <a:r>
              <a:rPr lang="fr-CA" sz="893" dirty="0">
                <a:latin typeface="+mn-lt"/>
              </a:rPr>
              <a:t>Pour des renseignements secondaires </a:t>
            </a:r>
          </a:p>
          <a:p>
            <a:pPr lvl="2">
              <a:spcBef>
                <a:spcPts val="64"/>
              </a:spcBef>
            </a:pPr>
            <a:r>
              <a:rPr lang="fr-CA" sz="893" dirty="0">
                <a:latin typeface="+mn-lt"/>
              </a:rPr>
              <a:t>Pour appuyer / approfondir le contenu de la puce de premier niveau</a:t>
            </a:r>
          </a:p>
          <a:p>
            <a:pPr lvl="1">
              <a:spcBef>
                <a:spcPts val="319"/>
              </a:spcBef>
            </a:pPr>
            <a:r>
              <a:rPr lang="fr-CA" sz="1020" b="1" dirty="0">
                <a:latin typeface="+mn-lt"/>
              </a:rPr>
              <a:t>Ordonnez vos puces selon une logique évidente</a:t>
            </a:r>
          </a:p>
        </p:txBody>
      </p:sp>
      <p:sp>
        <p:nvSpPr>
          <p:cNvPr id="10" name="Rectangle 9">
            <a:extLst>
              <a:ext uri="{FF2B5EF4-FFF2-40B4-BE49-F238E27FC236}">
                <a16:creationId xmlns:a16="http://schemas.microsoft.com/office/drawing/2014/main" id="{B13411D4-BEC0-4FE7-A035-ED14A37CE36C}"/>
              </a:ext>
            </a:extLst>
          </p:cNvPr>
          <p:cNvSpPr/>
          <p:nvPr/>
        </p:nvSpPr>
        <p:spPr>
          <a:xfrm>
            <a:off x="489222" y="4095561"/>
            <a:ext cx="1928015" cy="188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850" rIns="68850" rtlCol="0" anchor="ctr"/>
          <a:lstStyle/>
          <a:p>
            <a:pPr algn="l">
              <a:lnSpc>
                <a:spcPct val="90000"/>
              </a:lnSpc>
              <a:spcBef>
                <a:spcPts val="765"/>
              </a:spcBef>
            </a:pPr>
            <a:r>
              <a:rPr lang="fr-CA" sz="893" noProof="0" dirty="0">
                <a:solidFill>
                  <a:schemeClr val="accent1"/>
                </a:solidFill>
                <a:latin typeface="+mn-lt"/>
              </a:rPr>
              <a:t>N’hésitez pas, au besoin, à modifier </a:t>
            </a:r>
            <a:br>
              <a:rPr lang="fr-CA" sz="893" noProof="0" dirty="0">
                <a:solidFill>
                  <a:schemeClr val="accent1"/>
                </a:solidFill>
                <a:latin typeface="+mn-lt"/>
              </a:rPr>
            </a:br>
            <a:r>
              <a:rPr lang="fr-CA" sz="893" noProof="0" dirty="0">
                <a:solidFill>
                  <a:schemeClr val="accent1"/>
                </a:solidFill>
                <a:latin typeface="+mn-lt"/>
              </a:rPr>
              <a:t>la taille des puces pour optimiser </a:t>
            </a:r>
            <a:br>
              <a:rPr lang="fr-CA" sz="893" noProof="0" dirty="0">
                <a:solidFill>
                  <a:schemeClr val="accent1"/>
                </a:solidFill>
                <a:latin typeface="+mn-lt"/>
              </a:rPr>
            </a:br>
            <a:r>
              <a:rPr lang="fr-CA" sz="893" noProof="0" dirty="0">
                <a:solidFill>
                  <a:schemeClr val="accent1"/>
                </a:solidFill>
                <a:latin typeface="+mn-lt"/>
              </a:rPr>
              <a:t>les espaces vides sur votre page. </a:t>
            </a:r>
            <a:br>
              <a:rPr lang="fr-CA" sz="893" noProof="0" dirty="0">
                <a:solidFill>
                  <a:schemeClr val="accent1"/>
                </a:solidFill>
                <a:latin typeface="+mn-lt"/>
              </a:rPr>
            </a:br>
            <a:r>
              <a:rPr lang="fr-CA" sz="893" noProof="0" dirty="0">
                <a:solidFill>
                  <a:schemeClr val="accent1"/>
                </a:solidFill>
                <a:latin typeface="+mn-lt"/>
              </a:rPr>
              <a:t>La taille maximale des puces devrait toujours être égale ou inférieure </a:t>
            </a:r>
            <a:br>
              <a:rPr lang="fr-CA" sz="893" noProof="0" dirty="0">
                <a:solidFill>
                  <a:schemeClr val="accent1"/>
                </a:solidFill>
                <a:latin typeface="+mn-lt"/>
              </a:rPr>
            </a:br>
            <a:r>
              <a:rPr lang="fr-CA" sz="893" noProof="0" dirty="0">
                <a:solidFill>
                  <a:schemeClr val="accent1"/>
                </a:solidFill>
                <a:latin typeface="+mn-lt"/>
              </a:rPr>
              <a:t>à la taille de la manchette.</a:t>
            </a:r>
          </a:p>
        </p:txBody>
      </p:sp>
      <p:sp>
        <p:nvSpPr>
          <p:cNvPr id="11" name="ZoneTexte 10">
            <a:extLst>
              <a:ext uri="{FF2B5EF4-FFF2-40B4-BE49-F238E27FC236}">
                <a16:creationId xmlns:a16="http://schemas.microsoft.com/office/drawing/2014/main" id="{AED2137D-8C08-49E1-8B74-A4419856E182}"/>
              </a:ext>
            </a:extLst>
          </p:cNvPr>
          <p:cNvSpPr txBox="1"/>
          <p:nvPr/>
        </p:nvSpPr>
        <p:spPr>
          <a:xfrm>
            <a:off x="4115802" y="2918275"/>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24</a:t>
            </a:r>
          </a:p>
        </p:txBody>
      </p:sp>
      <p:sp>
        <p:nvSpPr>
          <p:cNvPr id="12" name="Rectangle 11">
            <a:extLst>
              <a:ext uri="{FF2B5EF4-FFF2-40B4-BE49-F238E27FC236}">
                <a16:creationId xmlns:a16="http://schemas.microsoft.com/office/drawing/2014/main" id="{A0E38FBA-5BDE-4A62-AA57-63FC0412C94C}"/>
              </a:ext>
            </a:extLst>
          </p:cNvPr>
          <p:cNvSpPr/>
          <p:nvPr/>
        </p:nvSpPr>
        <p:spPr bwMode="auto">
          <a:xfrm>
            <a:off x="4115740" y="2480663"/>
            <a:ext cx="688500" cy="330691"/>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lnSpc>
                <a:spcPct val="90000"/>
              </a:lnSpc>
              <a:spcBef>
                <a:spcPts val="383"/>
              </a:spcBef>
            </a:pPr>
            <a:r>
              <a:rPr lang="fr-CA" sz="765" b="1" noProof="0" dirty="0">
                <a:solidFill>
                  <a:schemeClr val="bg1"/>
                </a:solidFill>
                <a:latin typeface="+mn-lt"/>
              </a:rPr>
              <a:t>Taille de </a:t>
            </a:r>
            <a:br>
              <a:rPr lang="fr-CA" sz="765" b="1" noProof="0" dirty="0">
                <a:solidFill>
                  <a:schemeClr val="bg1"/>
                </a:solidFill>
                <a:latin typeface="+mn-lt"/>
              </a:rPr>
            </a:br>
            <a:r>
              <a:rPr lang="fr-CA" sz="765" b="1" noProof="0" dirty="0">
                <a:solidFill>
                  <a:schemeClr val="bg1"/>
                </a:solidFill>
                <a:latin typeface="+mn-lt"/>
              </a:rPr>
              <a:t>la police</a:t>
            </a:r>
          </a:p>
        </p:txBody>
      </p:sp>
      <p:sp>
        <p:nvSpPr>
          <p:cNvPr id="13" name="Rectangle 12">
            <a:extLst>
              <a:ext uri="{FF2B5EF4-FFF2-40B4-BE49-F238E27FC236}">
                <a16:creationId xmlns:a16="http://schemas.microsoft.com/office/drawing/2014/main" id="{A74045CA-A1F4-4B5C-A52E-1C4E1358F7AD}"/>
              </a:ext>
            </a:extLst>
          </p:cNvPr>
          <p:cNvSpPr/>
          <p:nvPr/>
        </p:nvSpPr>
        <p:spPr bwMode="auto">
          <a:xfrm>
            <a:off x="2835155" y="2918274"/>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1</a:t>
            </a:r>
            <a:r>
              <a:rPr lang="fr-CA" sz="765" b="1" baseline="30000" noProof="0" dirty="0">
                <a:solidFill>
                  <a:schemeClr val="bg1"/>
                </a:solidFill>
                <a:latin typeface="+mn-lt"/>
              </a:rPr>
              <a:t>er </a:t>
            </a:r>
            <a:r>
              <a:rPr lang="fr-CA" sz="765" b="1" baseline="0" noProof="0" dirty="0">
                <a:solidFill>
                  <a:schemeClr val="bg1"/>
                </a:solidFill>
                <a:latin typeface="+mn-lt"/>
              </a:rPr>
              <a:t>(Sans puce)</a:t>
            </a:r>
          </a:p>
        </p:txBody>
      </p:sp>
      <p:sp>
        <p:nvSpPr>
          <p:cNvPr id="14" name="Rectangle 13">
            <a:extLst>
              <a:ext uri="{FF2B5EF4-FFF2-40B4-BE49-F238E27FC236}">
                <a16:creationId xmlns:a16="http://schemas.microsoft.com/office/drawing/2014/main" id="{28C30D87-8929-4307-BD73-9FCD63E307EC}"/>
              </a:ext>
            </a:extLst>
          </p:cNvPr>
          <p:cNvSpPr/>
          <p:nvPr/>
        </p:nvSpPr>
        <p:spPr bwMode="auto">
          <a:xfrm>
            <a:off x="2835155" y="3261347"/>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2</a:t>
            </a:r>
            <a:r>
              <a:rPr lang="fr-CA" sz="765" b="1" baseline="30000" noProof="0" dirty="0">
                <a:solidFill>
                  <a:schemeClr val="bg1"/>
                </a:solidFill>
                <a:latin typeface="+mn-lt"/>
              </a:rPr>
              <a:t>e</a:t>
            </a:r>
            <a:r>
              <a:rPr lang="fr-CA" sz="765" b="1" noProof="0" dirty="0">
                <a:solidFill>
                  <a:schemeClr val="bg1"/>
                </a:solidFill>
                <a:latin typeface="+mn-lt"/>
              </a:rPr>
              <a:t> (Puce niveau 1)</a:t>
            </a:r>
          </a:p>
        </p:txBody>
      </p:sp>
      <p:sp>
        <p:nvSpPr>
          <p:cNvPr id="15" name="Rectangle 14">
            <a:extLst>
              <a:ext uri="{FF2B5EF4-FFF2-40B4-BE49-F238E27FC236}">
                <a16:creationId xmlns:a16="http://schemas.microsoft.com/office/drawing/2014/main" id="{8028A230-A29F-4792-9FF0-19EAAB04FF66}"/>
              </a:ext>
            </a:extLst>
          </p:cNvPr>
          <p:cNvSpPr/>
          <p:nvPr/>
        </p:nvSpPr>
        <p:spPr bwMode="auto">
          <a:xfrm>
            <a:off x="2835155" y="3604421"/>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3</a:t>
            </a:r>
            <a:r>
              <a:rPr lang="fr-CA" sz="765" b="1" baseline="30000" noProof="0" dirty="0">
                <a:solidFill>
                  <a:schemeClr val="bg1"/>
                </a:solidFill>
                <a:latin typeface="+mn-lt"/>
              </a:rPr>
              <a:t>e</a:t>
            </a:r>
            <a:r>
              <a:rPr lang="fr-CA" sz="765" b="1" noProof="0" dirty="0">
                <a:solidFill>
                  <a:schemeClr val="bg1"/>
                </a:solidFill>
                <a:latin typeface="+mn-lt"/>
              </a:rPr>
              <a:t> (Puce niveau 2)</a:t>
            </a:r>
          </a:p>
        </p:txBody>
      </p:sp>
      <p:sp>
        <p:nvSpPr>
          <p:cNvPr id="16" name="Rectangle 15">
            <a:extLst>
              <a:ext uri="{FF2B5EF4-FFF2-40B4-BE49-F238E27FC236}">
                <a16:creationId xmlns:a16="http://schemas.microsoft.com/office/drawing/2014/main" id="{98BD3FFC-1764-46AE-91D2-529C162A8295}"/>
              </a:ext>
            </a:extLst>
          </p:cNvPr>
          <p:cNvSpPr/>
          <p:nvPr/>
        </p:nvSpPr>
        <p:spPr bwMode="auto">
          <a:xfrm>
            <a:off x="2835155" y="3947495"/>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4</a:t>
            </a:r>
            <a:r>
              <a:rPr lang="fr-CA" sz="765" b="1" baseline="30000" noProof="0" dirty="0">
                <a:solidFill>
                  <a:schemeClr val="bg1"/>
                </a:solidFill>
                <a:latin typeface="+mn-lt"/>
              </a:rPr>
              <a:t>e</a:t>
            </a:r>
            <a:r>
              <a:rPr lang="fr-CA" sz="765" b="1" noProof="0" dirty="0">
                <a:solidFill>
                  <a:schemeClr val="bg1"/>
                </a:solidFill>
                <a:latin typeface="+mn-lt"/>
              </a:rPr>
              <a:t> (Puce niveau 3)</a:t>
            </a:r>
          </a:p>
        </p:txBody>
      </p:sp>
      <p:sp>
        <p:nvSpPr>
          <p:cNvPr id="17" name="Rectangle 16">
            <a:extLst>
              <a:ext uri="{FF2B5EF4-FFF2-40B4-BE49-F238E27FC236}">
                <a16:creationId xmlns:a16="http://schemas.microsoft.com/office/drawing/2014/main" id="{A02C90A4-BC46-44C2-8FC2-00F527AAA893}"/>
              </a:ext>
            </a:extLst>
          </p:cNvPr>
          <p:cNvSpPr/>
          <p:nvPr/>
        </p:nvSpPr>
        <p:spPr bwMode="auto">
          <a:xfrm>
            <a:off x="4894881" y="2494554"/>
            <a:ext cx="688500" cy="316800"/>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lnSpc>
                <a:spcPct val="90000"/>
              </a:lnSpc>
              <a:spcBef>
                <a:spcPts val="383"/>
              </a:spcBef>
            </a:pPr>
            <a:r>
              <a:rPr lang="fr-CA" sz="765" b="1" noProof="0" dirty="0">
                <a:solidFill>
                  <a:schemeClr val="bg1"/>
                </a:solidFill>
                <a:latin typeface="+mn-lt"/>
              </a:rPr>
              <a:t>Espacement </a:t>
            </a:r>
            <a:br>
              <a:rPr lang="fr-CA" sz="765" b="1" noProof="0" dirty="0">
                <a:solidFill>
                  <a:schemeClr val="bg1"/>
                </a:solidFill>
                <a:latin typeface="+mn-lt"/>
              </a:rPr>
            </a:br>
            <a:r>
              <a:rPr lang="fr-CA" sz="765" b="1" noProof="0" dirty="0">
                <a:solidFill>
                  <a:schemeClr val="bg1"/>
                </a:solidFill>
                <a:latin typeface="+mn-lt"/>
              </a:rPr>
              <a:t>avant </a:t>
            </a:r>
            <a:r>
              <a:rPr lang="fr-CA" sz="765" b="1" i="1" noProof="0" dirty="0">
                <a:solidFill>
                  <a:schemeClr val="bg1"/>
                </a:solidFill>
                <a:latin typeface="+mn-lt"/>
              </a:rPr>
              <a:t>(pt)</a:t>
            </a:r>
          </a:p>
        </p:txBody>
      </p:sp>
      <p:sp>
        <p:nvSpPr>
          <p:cNvPr id="19" name="ZoneTexte 18">
            <a:extLst>
              <a:ext uri="{FF2B5EF4-FFF2-40B4-BE49-F238E27FC236}">
                <a16:creationId xmlns:a16="http://schemas.microsoft.com/office/drawing/2014/main" id="{A6FA9CC9-C553-494D-B280-B286355794A0}"/>
              </a:ext>
            </a:extLst>
          </p:cNvPr>
          <p:cNvSpPr txBox="1"/>
          <p:nvPr/>
        </p:nvSpPr>
        <p:spPr>
          <a:xfrm>
            <a:off x="4896189" y="2918275"/>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18</a:t>
            </a:r>
          </a:p>
        </p:txBody>
      </p:sp>
      <p:sp>
        <p:nvSpPr>
          <p:cNvPr id="20" name="ZoneTexte 19">
            <a:extLst>
              <a:ext uri="{FF2B5EF4-FFF2-40B4-BE49-F238E27FC236}">
                <a16:creationId xmlns:a16="http://schemas.microsoft.com/office/drawing/2014/main" id="{4E18F701-47E9-41F1-90ED-1E59F468C61B}"/>
              </a:ext>
            </a:extLst>
          </p:cNvPr>
          <p:cNvSpPr txBox="1"/>
          <p:nvPr/>
        </p:nvSpPr>
        <p:spPr>
          <a:xfrm>
            <a:off x="4115802" y="3261350"/>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20</a:t>
            </a:r>
          </a:p>
        </p:txBody>
      </p:sp>
      <p:sp>
        <p:nvSpPr>
          <p:cNvPr id="21" name="ZoneTexte 20">
            <a:extLst>
              <a:ext uri="{FF2B5EF4-FFF2-40B4-BE49-F238E27FC236}">
                <a16:creationId xmlns:a16="http://schemas.microsoft.com/office/drawing/2014/main" id="{95856600-8078-48D2-A5B6-F281E1DCDEDF}"/>
              </a:ext>
            </a:extLst>
          </p:cNvPr>
          <p:cNvSpPr txBox="1"/>
          <p:nvPr/>
        </p:nvSpPr>
        <p:spPr>
          <a:xfrm>
            <a:off x="4896189" y="3261350"/>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14</a:t>
            </a:r>
          </a:p>
        </p:txBody>
      </p:sp>
      <p:sp>
        <p:nvSpPr>
          <p:cNvPr id="22" name="ZoneTexte 21">
            <a:extLst>
              <a:ext uri="{FF2B5EF4-FFF2-40B4-BE49-F238E27FC236}">
                <a16:creationId xmlns:a16="http://schemas.microsoft.com/office/drawing/2014/main" id="{01D7FA7A-40B4-4FD9-B2D3-E4475AE8E144}"/>
              </a:ext>
            </a:extLst>
          </p:cNvPr>
          <p:cNvSpPr txBox="1"/>
          <p:nvPr/>
        </p:nvSpPr>
        <p:spPr>
          <a:xfrm>
            <a:off x="4115802" y="3604426"/>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18</a:t>
            </a:r>
          </a:p>
        </p:txBody>
      </p:sp>
      <p:sp>
        <p:nvSpPr>
          <p:cNvPr id="23" name="ZoneTexte 22">
            <a:extLst>
              <a:ext uri="{FF2B5EF4-FFF2-40B4-BE49-F238E27FC236}">
                <a16:creationId xmlns:a16="http://schemas.microsoft.com/office/drawing/2014/main" id="{4DFEE6F8-8D33-4AC2-9842-026C34DEC26B}"/>
              </a:ext>
            </a:extLst>
          </p:cNvPr>
          <p:cNvSpPr txBox="1"/>
          <p:nvPr/>
        </p:nvSpPr>
        <p:spPr>
          <a:xfrm>
            <a:off x="4896189" y="3604426"/>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4</a:t>
            </a:r>
          </a:p>
        </p:txBody>
      </p:sp>
      <p:sp>
        <p:nvSpPr>
          <p:cNvPr id="24" name="ZoneTexte 23">
            <a:extLst>
              <a:ext uri="{FF2B5EF4-FFF2-40B4-BE49-F238E27FC236}">
                <a16:creationId xmlns:a16="http://schemas.microsoft.com/office/drawing/2014/main" id="{7F976C75-501C-4AA1-8D9C-20CD2F42562B}"/>
              </a:ext>
            </a:extLst>
          </p:cNvPr>
          <p:cNvSpPr txBox="1"/>
          <p:nvPr/>
        </p:nvSpPr>
        <p:spPr>
          <a:xfrm>
            <a:off x="4115802" y="3947501"/>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16</a:t>
            </a:r>
          </a:p>
        </p:txBody>
      </p:sp>
      <p:sp>
        <p:nvSpPr>
          <p:cNvPr id="25" name="ZoneTexte 24">
            <a:extLst>
              <a:ext uri="{FF2B5EF4-FFF2-40B4-BE49-F238E27FC236}">
                <a16:creationId xmlns:a16="http://schemas.microsoft.com/office/drawing/2014/main" id="{A193E7A2-D51A-4E3B-8E50-79DBC0C1F6F2}"/>
              </a:ext>
            </a:extLst>
          </p:cNvPr>
          <p:cNvSpPr txBox="1"/>
          <p:nvPr/>
        </p:nvSpPr>
        <p:spPr>
          <a:xfrm>
            <a:off x="4896189" y="3947501"/>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a:t>
            </a:r>
          </a:p>
        </p:txBody>
      </p:sp>
      <p:sp>
        <p:nvSpPr>
          <p:cNvPr id="27" name="Rectangle 26">
            <a:extLst>
              <a:ext uri="{FF2B5EF4-FFF2-40B4-BE49-F238E27FC236}">
                <a16:creationId xmlns:a16="http://schemas.microsoft.com/office/drawing/2014/main" id="{844F5843-CA78-4B1A-A792-18E6CBFFD2E9}"/>
              </a:ext>
            </a:extLst>
          </p:cNvPr>
          <p:cNvSpPr/>
          <p:nvPr/>
        </p:nvSpPr>
        <p:spPr bwMode="auto">
          <a:xfrm>
            <a:off x="2835155" y="2481667"/>
            <a:ext cx="1193531" cy="329688"/>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lnSpc>
                <a:spcPct val="90000"/>
              </a:lnSpc>
              <a:spcBef>
                <a:spcPts val="383"/>
              </a:spcBef>
            </a:pPr>
            <a:r>
              <a:rPr lang="fr-CA" sz="765" b="1" noProof="0" dirty="0">
                <a:solidFill>
                  <a:schemeClr val="bg1"/>
                </a:solidFill>
                <a:latin typeface="+mn-lt"/>
              </a:rPr>
              <a:t>Niveau</a:t>
            </a:r>
          </a:p>
        </p:txBody>
      </p:sp>
      <p:sp>
        <p:nvSpPr>
          <p:cNvPr id="28" name="Rectangle : coins arrondis 27">
            <a:extLst>
              <a:ext uri="{FF2B5EF4-FFF2-40B4-BE49-F238E27FC236}">
                <a16:creationId xmlns:a16="http://schemas.microsoft.com/office/drawing/2014/main" id="{26553027-13F1-4834-87CF-39544FDD3D35}"/>
              </a:ext>
            </a:extLst>
          </p:cNvPr>
          <p:cNvSpPr/>
          <p:nvPr/>
        </p:nvSpPr>
        <p:spPr bwMode="auto">
          <a:xfrm>
            <a:off x="5844881" y="2177682"/>
            <a:ext cx="1576012" cy="4013246"/>
          </a:xfrm>
          <a:prstGeom prst="roundRect">
            <a:avLst>
              <a:gd name="adj" fmla="val 2262"/>
            </a:avLst>
          </a:prstGeom>
          <a:noFill/>
          <a:ln w="28575">
            <a:solidFill>
              <a:schemeClr val="accent6"/>
            </a:solidFill>
          </a:ln>
        </p:spPr>
        <p:txBody>
          <a:bodyPr rot="0" spcFirstLastPara="0" vertOverflow="overflow" horzOverflow="overflow" vert="horz" wrap="square" lIns="114750" tIns="91800" rIns="114750" bIns="80325" numCol="1" spcCol="0" rtlCol="0" fromWordArt="0" anchor="t" anchorCtr="0" forceAA="0" compatLnSpc="1">
            <a:prstTxWarp prst="textNoShape">
              <a:avLst/>
            </a:prstTxWarp>
            <a:noAutofit/>
          </a:bodyPr>
          <a:lstStyle/>
          <a:p>
            <a:pPr algn="l">
              <a:spcBef>
                <a:spcPts val="383"/>
              </a:spcBef>
            </a:pPr>
            <a:r>
              <a:rPr lang="fr-CA" sz="1275" b="1" i="1" noProof="0" dirty="0">
                <a:solidFill>
                  <a:schemeClr val="tx1"/>
                </a:solidFill>
                <a:latin typeface="+mn-lt"/>
              </a:rPr>
              <a:t>Astuce</a:t>
            </a:r>
          </a:p>
        </p:txBody>
      </p:sp>
      <p:sp>
        <p:nvSpPr>
          <p:cNvPr id="29" name="Rectangle 28">
            <a:extLst>
              <a:ext uri="{FF2B5EF4-FFF2-40B4-BE49-F238E27FC236}">
                <a16:creationId xmlns:a16="http://schemas.microsoft.com/office/drawing/2014/main" id="{046C59F9-C9D7-4E15-8FD8-9C03BC624D85}"/>
              </a:ext>
            </a:extLst>
          </p:cNvPr>
          <p:cNvSpPr/>
          <p:nvPr/>
        </p:nvSpPr>
        <p:spPr>
          <a:xfrm>
            <a:off x="5934027" y="3063032"/>
            <a:ext cx="1399451" cy="504562"/>
          </a:xfrm>
          <a:prstGeom prst="rect">
            <a:avLst/>
          </a:prstGeom>
        </p:spPr>
        <p:txBody>
          <a:bodyPr wrap="square" lIns="0" rIns="0">
            <a:spAutoFit/>
          </a:bodyPr>
          <a:lstStyle/>
          <a:p>
            <a:pPr marL="0" indent="0">
              <a:spcBef>
                <a:spcPts val="383"/>
              </a:spcBef>
              <a:buSzPct val="110000"/>
              <a:buFont typeface="+mj-lt"/>
              <a:buNone/>
            </a:pPr>
            <a:r>
              <a:rPr lang="fr-CA" sz="893" kern="0" noProof="0" dirty="0">
                <a:solidFill>
                  <a:schemeClr val="tx1"/>
                </a:solidFill>
                <a:latin typeface="+mn-lt"/>
                <a:cs typeface="Arial" panose="020B0604020202020204" pitchFamily="34" charset="0"/>
              </a:rPr>
              <a:t>Dans le menu </a:t>
            </a:r>
            <a:r>
              <a:rPr lang="fr-CA" sz="893" b="1" kern="0" noProof="0" dirty="0">
                <a:solidFill>
                  <a:schemeClr val="tx1"/>
                </a:solidFill>
                <a:latin typeface="+mn-lt"/>
                <a:cs typeface="Arial" panose="020B0604020202020204" pitchFamily="34" charset="0"/>
              </a:rPr>
              <a:t>Accueil</a:t>
            </a:r>
            <a:r>
              <a:rPr lang="fr-CA" sz="893" kern="0" noProof="0" dirty="0">
                <a:solidFill>
                  <a:schemeClr val="tx1"/>
                </a:solidFill>
                <a:latin typeface="+mn-lt"/>
                <a:cs typeface="Arial" panose="020B0604020202020204" pitchFamily="34" charset="0"/>
              </a:rPr>
              <a:t>, </a:t>
            </a:r>
            <a:br>
              <a:rPr lang="fr-CA" sz="893" kern="0" noProof="0" dirty="0">
                <a:solidFill>
                  <a:schemeClr val="tx1"/>
                </a:solidFill>
                <a:latin typeface="+mn-lt"/>
                <a:cs typeface="Arial" panose="020B0604020202020204" pitchFamily="34" charset="0"/>
              </a:rPr>
            </a:br>
            <a:r>
              <a:rPr lang="fr-CA" sz="893" kern="0" noProof="0" dirty="0">
                <a:solidFill>
                  <a:schemeClr val="tx1"/>
                </a:solidFill>
                <a:latin typeface="+mn-lt"/>
                <a:cs typeface="Arial" panose="020B0604020202020204" pitchFamily="34" charset="0"/>
              </a:rPr>
              <a:t>utilisez ces boutons pour ajuster le niveau des puces</a:t>
            </a:r>
          </a:p>
        </p:txBody>
      </p:sp>
      <p:grpSp>
        <p:nvGrpSpPr>
          <p:cNvPr id="30" name="Groupe 29">
            <a:extLst>
              <a:ext uri="{FF2B5EF4-FFF2-40B4-BE49-F238E27FC236}">
                <a16:creationId xmlns:a16="http://schemas.microsoft.com/office/drawing/2014/main" id="{064C4578-DCF3-4743-88E0-FC143761A7C5}"/>
              </a:ext>
            </a:extLst>
          </p:cNvPr>
          <p:cNvGrpSpPr/>
          <p:nvPr/>
        </p:nvGrpSpPr>
        <p:grpSpPr>
          <a:xfrm>
            <a:off x="5934029" y="4165212"/>
            <a:ext cx="1392793" cy="335930"/>
            <a:chOff x="8586544" y="2751508"/>
            <a:chExt cx="2886696" cy="229043"/>
          </a:xfrm>
        </p:grpSpPr>
        <p:sp>
          <p:nvSpPr>
            <p:cNvPr id="31" name="Triangle isocèle 30">
              <a:extLst>
                <a:ext uri="{FF2B5EF4-FFF2-40B4-BE49-F238E27FC236}">
                  <a16:creationId xmlns:a16="http://schemas.microsoft.com/office/drawing/2014/main" id="{C6B931CC-18FE-4916-AAA9-105C9E8F939C}"/>
                </a:ext>
              </a:extLst>
            </p:cNvPr>
            <p:cNvSpPr/>
            <p:nvPr/>
          </p:nvSpPr>
          <p:spPr>
            <a:xfrm flipV="1">
              <a:off x="9791729" y="2751508"/>
              <a:ext cx="436827" cy="22904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126000" rtlCol="0" anchor="ctr"/>
            <a:lstStyle/>
            <a:p>
              <a:pPr algn="ctr">
                <a:spcBef>
                  <a:spcPts val="765"/>
                </a:spcBef>
              </a:pPr>
              <a:endParaRPr lang="fr-CA" sz="1148" noProof="0" dirty="0">
                <a:latin typeface="+mn-lt"/>
              </a:endParaRPr>
            </a:p>
          </p:txBody>
        </p:sp>
        <p:cxnSp>
          <p:nvCxnSpPr>
            <p:cNvPr id="32" name="Connecteur droit 31">
              <a:extLst>
                <a:ext uri="{FF2B5EF4-FFF2-40B4-BE49-F238E27FC236}">
                  <a16:creationId xmlns:a16="http://schemas.microsoft.com/office/drawing/2014/main" id="{BB952102-29E0-416F-9FCA-B5532E4CD136}"/>
                </a:ext>
              </a:extLst>
            </p:cNvPr>
            <p:cNvCxnSpPr>
              <a:cxnSpLocks/>
            </p:cNvCxnSpPr>
            <p:nvPr/>
          </p:nvCxnSpPr>
          <p:spPr>
            <a:xfrm>
              <a:off x="8586544" y="2751508"/>
              <a:ext cx="2886696" cy="6489"/>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B7E79808-0045-41E5-84C2-03DC18B2674D}"/>
              </a:ext>
            </a:extLst>
          </p:cNvPr>
          <p:cNvSpPr/>
          <p:nvPr/>
        </p:nvSpPr>
        <p:spPr>
          <a:xfrm>
            <a:off x="6408034" y="4541610"/>
            <a:ext cx="402148" cy="411758"/>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325" tIns="29146" rIns="80325" bIns="29146" numCol="1" spcCol="0" rtlCol="0" fromWordArt="0" anchor="ctr" anchorCtr="0" forceAA="0" compatLnSpc="1">
            <a:prstTxWarp prst="textNoShape">
              <a:avLst/>
            </a:prstTxWarp>
            <a:noAutofit/>
          </a:bodyPr>
          <a:lstStyle/>
          <a:p>
            <a:pPr algn="ctr">
              <a:spcBef>
                <a:spcPts val="383"/>
              </a:spcBef>
            </a:pPr>
            <a:endParaRPr lang="fr-CA" sz="893" b="1" noProof="0" dirty="0">
              <a:latin typeface="+mn-lt"/>
            </a:endParaRPr>
          </a:p>
        </p:txBody>
      </p:sp>
      <p:pic>
        <p:nvPicPr>
          <p:cNvPr id="35" name="Image 34">
            <a:extLst>
              <a:ext uri="{FF2B5EF4-FFF2-40B4-BE49-F238E27FC236}">
                <a16:creationId xmlns:a16="http://schemas.microsoft.com/office/drawing/2014/main" id="{34457280-8B95-4B04-BA09-F7178E8ACA58}"/>
              </a:ext>
            </a:extLst>
          </p:cNvPr>
          <p:cNvPicPr>
            <a:picLocks noChangeAspect="1"/>
          </p:cNvPicPr>
          <p:nvPr/>
        </p:nvPicPr>
        <p:blipFill>
          <a:blip r:embed="rId4"/>
          <a:stretch>
            <a:fillRect/>
          </a:stretch>
        </p:blipFill>
        <p:spPr>
          <a:xfrm>
            <a:off x="6394489" y="5728275"/>
            <a:ext cx="368546" cy="176645"/>
          </a:xfrm>
          <a:prstGeom prst="rect">
            <a:avLst/>
          </a:prstGeom>
        </p:spPr>
      </p:pic>
      <p:sp>
        <p:nvSpPr>
          <p:cNvPr id="36" name="Rectangle 35">
            <a:extLst>
              <a:ext uri="{FF2B5EF4-FFF2-40B4-BE49-F238E27FC236}">
                <a16:creationId xmlns:a16="http://schemas.microsoft.com/office/drawing/2014/main" id="{55EB7588-47C4-4D2E-91B4-B87DAB74815D}"/>
              </a:ext>
            </a:extLst>
          </p:cNvPr>
          <p:cNvSpPr/>
          <p:nvPr/>
        </p:nvSpPr>
        <p:spPr bwMode="auto">
          <a:xfrm>
            <a:off x="2835155" y="4290569"/>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5</a:t>
            </a:r>
            <a:r>
              <a:rPr lang="fr-CA" sz="765" b="1" baseline="30000" noProof="0" dirty="0">
                <a:solidFill>
                  <a:schemeClr val="bg1"/>
                </a:solidFill>
                <a:latin typeface="+mn-lt"/>
              </a:rPr>
              <a:t>e</a:t>
            </a:r>
            <a:r>
              <a:rPr lang="fr-CA" sz="765" b="1" baseline="0" noProof="0" dirty="0">
                <a:solidFill>
                  <a:schemeClr val="bg1"/>
                </a:solidFill>
                <a:latin typeface="+mn-lt"/>
              </a:rPr>
              <a:t> (Puce avec chiffre)</a:t>
            </a:r>
          </a:p>
        </p:txBody>
      </p:sp>
      <p:sp>
        <p:nvSpPr>
          <p:cNvPr id="37" name="ZoneTexte 36">
            <a:extLst>
              <a:ext uri="{FF2B5EF4-FFF2-40B4-BE49-F238E27FC236}">
                <a16:creationId xmlns:a16="http://schemas.microsoft.com/office/drawing/2014/main" id="{32BECB43-DC4E-45A1-BDFA-EF1F6DF030B2}"/>
              </a:ext>
            </a:extLst>
          </p:cNvPr>
          <p:cNvSpPr txBox="1"/>
          <p:nvPr/>
        </p:nvSpPr>
        <p:spPr>
          <a:xfrm>
            <a:off x="4115802" y="4290576"/>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20</a:t>
            </a:r>
          </a:p>
        </p:txBody>
      </p:sp>
      <p:sp>
        <p:nvSpPr>
          <p:cNvPr id="38" name="ZoneTexte 37">
            <a:extLst>
              <a:ext uri="{FF2B5EF4-FFF2-40B4-BE49-F238E27FC236}">
                <a16:creationId xmlns:a16="http://schemas.microsoft.com/office/drawing/2014/main" id="{8279E373-EE2D-4B11-92B9-C17CC0E4738F}"/>
              </a:ext>
            </a:extLst>
          </p:cNvPr>
          <p:cNvSpPr txBox="1"/>
          <p:nvPr/>
        </p:nvSpPr>
        <p:spPr>
          <a:xfrm>
            <a:off x="4896189" y="4290576"/>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14</a:t>
            </a:r>
          </a:p>
        </p:txBody>
      </p:sp>
      <p:sp>
        <p:nvSpPr>
          <p:cNvPr id="39" name="Rectangle 38">
            <a:extLst>
              <a:ext uri="{FF2B5EF4-FFF2-40B4-BE49-F238E27FC236}">
                <a16:creationId xmlns:a16="http://schemas.microsoft.com/office/drawing/2014/main" id="{8A53A5D2-7A6F-406E-96A1-AA4C11F2A52B}"/>
              </a:ext>
            </a:extLst>
          </p:cNvPr>
          <p:cNvSpPr/>
          <p:nvPr/>
        </p:nvSpPr>
        <p:spPr bwMode="auto">
          <a:xfrm>
            <a:off x="2835155" y="4633643"/>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6</a:t>
            </a:r>
            <a:r>
              <a:rPr lang="fr-CA" sz="765" b="1" baseline="30000" noProof="0" dirty="0">
                <a:solidFill>
                  <a:schemeClr val="bg1"/>
                </a:solidFill>
                <a:latin typeface="+mn-lt"/>
              </a:rPr>
              <a:t>e</a:t>
            </a:r>
            <a:r>
              <a:rPr lang="fr-CA" sz="765" b="1" baseline="0" noProof="0" dirty="0">
                <a:solidFill>
                  <a:schemeClr val="bg1"/>
                </a:solidFill>
                <a:latin typeface="+mn-lt"/>
              </a:rPr>
              <a:t> (Puce avec lettre)</a:t>
            </a:r>
            <a:endParaRPr lang="fr-CA" sz="765" b="1" noProof="0" dirty="0">
              <a:solidFill>
                <a:schemeClr val="bg1"/>
              </a:solidFill>
              <a:latin typeface="+mn-lt"/>
            </a:endParaRPr>
          </a:p>
        </p:txBody>
      </p:sp>
      <p:sp>
        <p:nvSpPr>
          <p:cNvPr id="40" name="ZoneTexte 39">
            <a:extLst>
              <a:ext uri="{FF2B5EF4-FFF2-40B4-BE49-F238E27FC236}">
                <a16:creationId xmlns:a16="http://schemas.microsoft.com/office/drawing/2014/main" id="{FFF4A3AA-E36D-48E5-A9E4-823CCE9BB5E9}"/>
              </a:ext>
            </a:extLst>
          </p:cNvPr>
          <p:cNvSpPr txBox="1"/>
          <p:nvPr/>
        </p:nvSpPr>
        <p:spPr>
          <a:xfrm>
            <a:off x="4115802" y="4633652"/>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18</a:t>
            </a:r>
          </a:p>
        </p:txBody>
      </p:sp>
      <p:sp>
        <p:nvSpPr>
          <p:cNvPr id="41" name="ZoneTexte 40">
            <a:extLst>
              <a:ext uri="{FF2B5EF4-FFF2-40B4-BE49-F238E27FC236}">
                <a16:creationId xmlns:a16="http://schemas.microsoft.com/office/drawing/2014/main" id="{591A3080-8EA7-4F3C-9B9E-C6CE39DC1353}"/>
              </a:ext>
            </a:extLst>
          </p:cNvPr>
          <p:cNvSpPr txBox="1"/>
          <p:nvPr/>
        </p:nvSpPr>
        <p:spPr>
          <a:xfrm>
            <a:off x="4896189" y="4633652"/>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4</a:t>
            </a:r>
          </a:p>
        </p:txBody>
      </p:sp>
      <p:sp>
        <p:nvSpPr>
          <p:cNvPr id="46" name="Rectangle 45">
            <a:extLst>
              <a:ext uri="{FF2B5EF4-FFF2-40B4-BE49-F238E27FC236}">
                <a16:creationId xmlns:a16="http://schemas.microsoft.com/office/drawing/2014/main" id="{6A3AE907-8BD1-49A7-A012-53B3450DFDB4}"/>
              </a:ext>
            </a:extLst>
          </p:cNvPr>
          <p:cNvSpPr/>
          <p:nvPr/>
        </p:nvSpPr>
        <p:spPr bwMode="auto">
          <a:xfrm>
            <a:off x="2835155" y="4976717"/>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marL="0" marR="0" lvl="0" indent="0" algn="l" defTabSz="582930" rtl="0" eaLnBrk="1" fontAlgn="auto" latinLnBrk="0" hangingPunct="1">
              <a:lnSpc>
                <a:spcPct val="100000"/>
              </a:lnSpc>
              <a:spcBef>
                <a:spcPts val="383"/>
              </a:spcBef>
              <a:spcAft>
                <a:spcPts val="0"/>
              </a:spcAft>
              <a:buClrTx/>
              <a:buSzTx/>
              <a:buFontTx/>
              <a:buNone/>
              <a:tabLst/>
              <a:defRPr/>
            </a:pPr>
            <a:r>
              <a:rPr lang="fr-CA" sz="765" b="1" noProof="0" dirty="0">
                <a:solidFill>
                  <a:schemeClr val="bg1"/>
                </a:solidFill>
                <a:latin typeface="+mn-lt"/>
              </a:rPr>
              <a:t>7</a:t>
            </a:r>
            <a:r>
              <a:rPr lang="fr-CA" sz="765" b="1" baseline="30000" noProof="0" dirty="0">
                <a:solidFill>
                  <a:schemeClr val="bg1"/>
                </a:solidFill>
                <a:latin typeface="+mn-lt"/>
              </a:rPr>
              <a:t>e</a:t>
            </a:r>
            <a:r>
              <a:rPr lang="fr-CA" sz="765" b="1" baseline="0" noProof="0" dirty="0">
                <a:solidFill>
                  <a:schemeClr val="bg1"/>
                </a:solidFill>
                <a:latin typeface="+mn-lt"/>
              </a:rPr>
              <a:t> (Titre de paragraphe)</a:t>
            </a:r>
            <a:endParaRPr lang="fr-CA" sz="765" b="1" noProof="0" dirty="0">
              <a:solidFill>
                <a:schemeClr val="bg1"/>
              </a:solidFill>
              <a:latin typeface="+mn-lt"/>
            </a:endParaRPr>
          </a:p>
        </p:txBody>
      </p:sp>
      <p:sp>
        <p:nvSpPr>
          <p:cNvPr id="47" name="ZoneTexte 46">
            <a:extLst>
              <a:ext uri="{FF2B5EF4-FFF2-40B4-BE49-F238E27FC236}">
                <a16:creationId xmlns:a16="http://schemas.microsoft.com/office/drawing/2014/main" id="{129CB23E-365E-4CDA-8563-62E0CF73DDB0}"/>
              </a:ext>
            </a:extLst>
          </p:cNvPr>
          <p:cNvSpPr txBox="1"/>
          <p:nvPr/>
        </p:nvSpPr>
        <p:spPr>
          <a:xfrm>
            <a:off x="4115802" y="4976727"/>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24</a:t>
            </a:r>
          </a:p>
        </p:txBody>
      </p:sp>
      <p:sp>
        <p:nvSpPr>
          <p:cNvPr id="48" name="ZoneTexte 47">
            <a:extLst>
              <a:ext uri="{FF2B5EF4-FFF2-40B4-BE49-F238E27FC236}">
                <a16:creationId xmlns:a16="http://schemas.microsoft.com/office/drawing/2014/main" id="{4F5F5DC2-B2B6-4843-928A-BC195067A76A}"/>
              </a:ext>
            </a:extLst>
          </p:cNvPr>
          <p:cNvSpPr txBox="1"/>
          <p:nvPr/>
        </p:nvSpPr>
        <p:spPr>
          <a:xfrm>
            <a:off x="4896189" y="4976727"/>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20</a:t>
            </a:r>
          </a:p>
        </p:txBody>
      </p:sp>
      <p:sp>
        <p:nvSpPr>
          <p:cNvPr id="50" name="Rectangle 49">
            <a:extLst>
              <a:ext uri="{FF2B5EF4-FFF2-40B4-BE49-F238E27FC236}">
                <a16:creationId xmlns:a16="http://schemas.microsoft.com/office/drawing/2014/main" id="{601BD018-435C-45EE-BC14-7FBA90CF9803}"/>
              </a:ext>
            </a:extLst>
          </p:cNvPr>
          <p:cNvSpPr/>
          <p:nvPr/>
        </p:nvSpPr>
        <p:spPr bwMode="auto">
          <a:xfrm>
            <a:off x="2835155" y="5319791"/>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marL="0" marR="0" lvl="0" indent="0" algn="l" defTabSz="582930" rtl="0" eaLnBrk="1" fontAlgn="auto" latinLnBrk="0" hangingPunct="1">
              <a:lnSpc>
                <a:spcPct val="100000"/>
              </a:lnSpc>
              <a:spcBef>
                <a:spcPts val="383"/>
              </a:spcBef>
              <a:spcAft>
                <a:spcPts val="0"/>
              </a:spcAft>
              <a:buClrTx/>
              <a:buSzTx/>
              <a:buFontTx/>
              <a:buNone/>
              <a:tabLst/>
              <a:defRPr/>
            </a:pPr>
            <a:r>
              <a:rPr lang="fr-CA" sz="765" b="1" noProof="0" dirty="0">
                <a:solidFill>
                  <a:schemeClr val="bg1"/>
                </a:solidFill>
                <a:latin typeface="+mn-lt"/>
              </a:rPr>
              <a:t>8</a:t>
            </a:r>
            <a:r>
              <a:rPr lang="fr-CA" sz="765" b="1" baseline="30000" noProof="0" dirty="0">
                <a:solidFill>
                  <a:schemeClr val="bg1"/>
                </a:solidFill>
                <a:latin typeface="+mn-lt"/>
              </a:rPr>
              <a:t>e</a:t>
            </a:r>
            <a:r>
              <a:rPr lang="fr-CA" sz="765" b="1" baseline="0" noProof="0" dirty="0">
                <a:solidFill>
                  <a:schemeClr val="bg1"/>
                </a:solidFill>
                <a:latin typeface="+mn-lt"/>
              </a:rPr>
              <a:t> (2</a:t>
            </a:r>
            <a:r>
              <a:rPr lang="fr-CA" sz="765" b="1" baseline="30000" noProof="0" dirty="0">
                <a:solidFill>
                  <a:schemeClr val="bg1"/>
                </a:solidFill>
                <a:latin typeface="+mn-lt"/>
              </a:rPr>
              <a:t>e</a:t>
            </a:r>
            <a:r>
              <a:rPr lang="fr-CA" sz="765" b="1" baseline="0" noProof="0" dirty="0">
                <a:solidFill>
                  <a:schemeClr val="bg1"/>
                </a:solidFill>
                <a:latin typeface="+mn-lt"/>
              </a:rPr>
              <a:t> option sans puce)</a:t>
            </a:r>
            <a:endParaRPr lang="fr-CA" sz="765" b="1" noProof="0" dirty="0">
              <a:solidFill>
                <a:schemeClr val="bg1"/>
              </a:solidFill>
              <a:latin typeface="+mn-lt"/>
            </a:endParaRPr>
          </a:p>
        </p:txBody>
      </p:sp>
      <p:sp>
        <p:nvSpPr>
          <p:cNvPr id="51" name="ZoneTexte 50">
            <a:extLst>
              <a:ext uri="{FF2B5EF4-FFF2-40B4-BE49-F238E27FC236}">
                <a16:creationId xmlns:a16="http://schemas.microsoft.com/office/drawing/2014/main" id="{64AC6469-AD0E-41E8-82D5-03BAD4244BC9}"/>
              </a:ext>
            </a:extLst>
          </p:cNvPr>
          <p:cNvSpPr txBox="1"/>
          <p:nvPr/>
        </p:nvSpPr>
        <p:spPr>
          <a:xfrm>
            <a:off x="4115802" y="5319802"/>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20</a:t>
            </a:r>
          </a:p>
        </p:txBody>
      </p:sp>
      <p:sp>
        <p:nvSpPr>
          <p:cNvPr id="52" name="ZoneTexte 51">
            <a:extLst>
              <a:ext uri="{FF2B5EF4-FFF2-40B4-BE49-F238E27FC236}">
                <a16:creationId xmlns:a16="http://schemas.microsoft.com/office/drawing/2014/main" id="{EA27A2CB-6089-4B09-BB7B-1C1135803768}"/>
              </a:ext>
            </a:extLst>
          </p:cNvPr>
          <p:cNvSpPr txBox="1"/>
          <p:nvPr/>
        </p:nvSpPr>
        <p:spPr>
          <a:xfrm>
            <a:off x="4896189" y="5319802"/>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8</a:t>
            </a:r>
          </a:p>
        </p:txBody>
      </p:sp>
      <p:sp>
        <p:nvSpPr>
          <p:cNvPr id="53" name="Rectangle 52">
            <a:extLst>
              <a:ext uri="{FF2B5EF4-FFF2-40B4-BE49-F238E27FC236}">
                <a16:creationId xmlns:a16="http://schemas.microsoft.com/office/drawing/2014/main" id="{E101F505-8ACF-4D65-AAA8-97E55EEA6089}"/>
              </a:ext>
            </a:extLst>
          </p:cNvPr>
          <p:cNvSpPr/>
          <p:nvPr/>
        </p:nvSpPr>
        <p:spPr bwMode="auto">
          <a:xfrm>
            <a:off x="2835155" y="5662870"/>
            <a:ext cx="1193531" cy="316800"/>
          </a:xfrm>
          <a:prstGeom prst="rect">
            <a:avLst/>
          </a:prstGeom>
          <a:solidFill>
            <a:schemeClr val="accent4"/>
          </a:solidFill>
          <a:ln>
            <a:noFill/>
          </a:ln>
        </p:spPr>
        <p:txBody>
          <a:bodyPr rot="0" spcFirstLastPara="0" vertOverflow="overflow" horzOverflow="overflow" vert="horz" wrap="square" lIns="45900" tIns="68850" rIns="45900" bIns="68850" numCol="1" spcCol="0" rtlCol="0" fromWordArt="0" anchor="ctr" anchorCtr="0" forceAA="0" compatLnSpc="1">
            <a:prstTxWarp prst="textNoShape">
              <a:avLst/>
            </a:prstTxWarp>
            <a:noAutofit/>
          </a:bodyPr>
          <a:lstStyle/>
          <a:p>
            <a:pPr algn="l">
              <a:spcBef>
                <a:spcPts val="383"/>
              </a:spcBef>
            </a:pPr>
            <a:r>
              <a:rPr lang="fr-CA" sz="765" b="1" noProof="0" dirty="0">
                <a:solidFill>
                  <a:schemeClr val="bg1"/>
                </a:solidFill>
                <a:latin typeface="+mn-lt"/>
              </a:rPr>
              <a:t>9</a:t>
            </a:r>
            <a:r>
              <a:rPr lang="fr-CA" sz="765" b="1" baseline="30000" noProof="0" dirty="0">
                <a:solidFill>
                  <a:schemeClr val="bg1"/>
                </a:solidFill>
                <a:latin typeface="+mn-lt"/>
              </a:rPr>
              <a:t>e</a:t>
            </a:r>
            <a:r>
              <a:rPr lang="fr-CA" sz="765" b="1" baseline="0" noProof="0" dirty="0">
                <a:solidFill>
                  <a:schemeClr val="bg1"/>
                </a:solidFill>
                <a:latin typeface="+mn-lt"/>
              </a:rPr>
              <a:t> (Identique au 3</a:t>
            </a:r>
            <a:r>
              <a:rPr lang="fr-CA" sz="765" b="1" baseline="30000" noProof="0" dirty="0">
                <a:solidFill>
                  <a:schemeClr val="bg1"/>
                </a:solidFill>
                <a:latin typeface="+mn-lt"/>
              </a:rPr>
              <a:t>e</a:t>
            </a:r>
            <a:r>
              <a:rPr lang="fr-CA" sz="765" b="1" baseline="0" noProof="0" dirty="0">
                <a:solidFill>
                  <a:schemeClr val="bg1"/>
                </a:solidFill>
                <a:latin typeface="+mn-lt"/>
              </a:rPr>
              <a:t> niveau)</a:t>
            </a:r>
            <a:endParaRPr lang="fr-CA" sz="765" b="1" noProof="0" dirty="0">
              <a:solidFill>
                <a:schemeClr val="bg1"/>
              </a:solidFill>
              <a:latin typeface="+mn-lt"/>
            </a:endParaRPr>
          </a:p>
        </p:txBody>
      </p:sp>
      <p:sp>
        <p:nvSpPr>
          <p:cNvPr id="54" name="ZoneTexte 53">
            <a:extLst>
              <a:ext uri="{FF2B5EF4-FFF2-40B4-BE49-F238E27FC236}">
                <a16:creationId xmlns:a16="http://schemas.microsoft.com/office/drawing/2014/main" id="{B641A8B9-D739-4C68-BB6A-A06FC384F935}"/>
              </a:ext>
            </a:extLst>
          </p:cNvPr>
          <p:cNvSpPr txBox="1"/>
          <p:nvPr/>
        </p:nvSpPr>
        <p:spPr>
          <a:xfrm>
            <a:off x="4115802" y="5662876"/>
            <a:ext cx="688500" cy="316800"/>
          </a:xfrm>
          <a:prstGeom prst="rect">
            <a:avLst/>
          </a:prstGeom>
          <a:solidFill>
            <a:schemeClr val="accent5">
              <a:lumMod val="20000"/>
              <a:lumOff val="80000"/>
            </a:schemeClr>
          </a:solidFill>
        </p:spPr>
        <p:txBody>
          <a:bodyPr wrap="square" lIns="0" tIns="0" rIns="275400" bIns="0"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18</a:t>
            </a:r>
          </a:p>
        </p:txBody>
      </p:sp>
      <p:sp>
        <p:nvSpPr>
          <p:cNvPr id="55" name="ZoneTexte 54">
            <a:extLst>
              <a:ext uri="{FF2B5EF4-FFF2-40B4-BE49-F238E27FC236}">
                <a16:creationId xmlns:a16="http://schemas.microsoft.com/office/drawing/2014/main" id="{E1BE7A19-0AA4-47E7-8887-2E9328B92F7A}"/>
              </a:ext>
            </a:extLst>
          </p:cNvPr>
          <p:cNvSpPr txBox="1"/>
          <p:nvPr/>
        </p:nvSpPr>
        <p:spPr>
          <a:xfrm>
            <a:off x="4896189" y="5662876"/>
            <a:ext cx="688500" cy="316800"/>
          </a:xfrm>
          <a:prstGeom prst="rect">
            <a:avLst/>
          </a:prstGeom>
          <a:solidFill>
            <a:schemeClr val="accent5">
              <a:lumMod val="20000"/>
              <a:lumOff val="80000"/>
            </a:schemeClr>
          </a:solidFill>
        </p:spPr>
        <p:txBody>
          <a:bodyPr wrap="square" lIns="160650" tIns="75735" rIns="275400" bIns="80325" rtlCol="0" anchor="ctr" anchorCtr="0">
            <a:noAutofit/>
          </a:bodyPr>
          <a:lstStyle/>
          <a:p>
            <a:pPr marL="0" marR="0" lvl="0" indent="0" algn="r" defTabSz="291465" rtl="0" eaLnBrk="1" fontAlgn="base" latinLnBrk="0" hangingPunct="1">
              <a:lnSpc>
                <a:spcPct val="100000"/>
              </a:lnSpc>
              <a:spcBef>
                <a:spcPts val="638"/>
              </a:spcBef>
              <a:spcAft>
                <a:spcPct val="0"/>
              </a:spcAft>
              <a:buClr>
                <a:schemeClr val="accent4"/>
              </a:buClr>
              <a:buSzTx/>
              <a:buFont typeface="Wingdings" panose="05000000000000000000" pitchFamily="2" charset="2"/>
              <a:buNone/>
              <a:tabLst/>
              <a:defRPr/>
            </a:pPr>
            <a:r>
              <a:rPr kumimoji="0" lang="fr-CA" sz="765" b="0" i="0" u="none" strike="noStrike" kern="0" cap="none" spc="0" normalizeH="0" baseline="0" noProof="0" dirty="0">
                <a:ln>
                  <a:noFill/>
                </a:ln>
                <a:solidFill>
                  <a:srgbClr val="000000"/>
                </a:solidFill>
                <a:effectLst/>
                <a:uLnTx/>
                <a:uFillTx/>
                <a:latin typeface="+mn-lt"/>
                <a:ea typeface="+mn-ea"/>
                <a:cs typeface="+mn-cs"/>
              </a:rPr>
              <a:t>4</a:t>
            </a:r>
          </a:p>
        </p:txBody>
      </p:sp>
    </p:spTree>
    <p:extLst>
      <p:ext uri="{BB962C8B-B14F-4D97-AF65-F5344CB8AC3E}">
        <p14:creationId xmlns:p14="http://schemas.microsoft.com/office/powerpoint/2010/main" val="37248173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Outils de vérification de page pCHECK">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81BBC439-43EE-46FE-BFE0-A8936FFA9320}"/>
              </a:ext>
            </a:extLst>
          </p:cNvPr>
          <p:cNvGraphicFramePr>
            <a:graphicFrameLocks noGrp="1"/>
          </p:cNvGraphicFramePr>
          <p:nvPr>
            <p:extLst>
              <p:ext uri="{D42A27DB-BD31-4B8C-83A1-F6EECF244321}">
                <p14:modId xmlns:p14="http://schemas.microsoft.com/office/powerpoint/2010/main" val="822935261"/>
              </p:ext>
            </p:extLst>
          </p:nvPr>
        </p:nvGraphicFramePr>
        <p:xfrm>
          <a:off x="1597472" y="3782872"/>
          <a:ext cx="5913032" cy="5702400"/>
        </p:xfrm>
        <a:graphic>
          <a:graphicData uri="http://schemas.openxmlformats.org/drawingml/2006/table">
            <a:tbl>
              <a:tblPr bandRow="1">
                <a:tableStyleId>{5C22544A-7EE6-4342-B048-85BDC9FD1C3A}</a:tableStyleId>
              </a:tblPr>
              <a:tblGrid>
                <a:gridCol w="441687">
                  <a:extLst>
                    <a:ext uri="{9D8B030D-6E8A-4147-A177-3AD203B41FA5}">
                      <a16:colId xmlns:a16="http://schemas.microsoft.com/office/drawing/2014/main" val="3205415789"/>
                    </a:ext>
                  </a:extLst>
                </a:gridCol>
                <a:gridCol w="5471344">
                  <a:extLst>
                    <a:ext uri="{9D8B030D-6E8A-4147-A177-3AD203B41FA5}">
                      <a16:colId xmlns:a16="http://schemas.microsoft.com/office/drawing/2014/main" val="2324330360"/>
                    </a:ext>
                  </a:extLst>
                </a:gridCol>
              </a:tblGrid>
              <a:tr h="950400">
                <a:tc>
                  <a:txBody>
                    <a:bodyPr/>
                    <a:lstStyle/>
                    <a:p>
                      <a:pPr algn="ctr"/>
                      <a:r>
                        <a:rPr lang="fr-CA" sz="2300" b="1" noProof="0" dirty="0">
                          <a:solidFill>
                            <a:schemeClr val="tx1"/>
                          </a:solidFill>
                        </a:rPr>
                        <a:t>3</a:t>
                      </a:r>
                    </a:p>
                  </a:txBody>
                  <a:tcPr marL="58293" marR="58293" marT="67056" marB="67056"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300" b="1" noProof="0" dirty="0">
                          <a:solidFill>
                            <a:schemeClr val="tx1"/>
                          </a:solidFill>
                          <a:latin typeface="+mn-lt"/>
                          <a:cs typeface="Arial"/>
                        </a:rPr>
                        <a:t>Simplicité : </a:t>
                      </a:r>
                      <a:r>
                        <a:rPr lang="fr-CA" sz="2300" noProof="0" dirty="0">
                          <a:solidFill>
                            <a:schemeClr val="tx1"/>
                          </a:solidFill>
                          <a:latin typeface="+mn-lt"/>
                          <a:cs typeface="Arial"/>
                        </a:rPr>
                        <a:t>Pouvez-vous </a:t>
                      </a:r>
                      <a:r>
                        <a:rPr lang="fr-CA" sz="2300" b="1" noProof="0" dirty="0">
                          <a:solidFill>
                            <a:schemeClr val="tx1"/>
                          </a:solidFill>
                          <a:latin typeface="+mn-lt"/>
                          <a:cs typeface="Arial"/>
                        </a:rPr>
                        <a:t>enlever de l’information </a:t>
                      </a:r>
                      <a:r>
                        <a:rPr lang="fr-CA" sz="2300" noProof="0" dirty="0">
                          <a:solidFill>
                            <a:schemeClr val="tx1"/>
                          </a:solidFill>
                          <a:latin typeface="+mn-lt"/>
                          <a:cs typeface="Arial"/>
                        </a:rPr>
                        <a:t>sans diluer vos points importants? </a:t>
                      </a:r>
                      <a:br>
                        <a:rPr lang="fr-CA" sz="2300" noProof="0" dirty="0">
                          <a:solidFill>
                            <a:schemeClr val="tx1"/>
                          </a:solidFill>
                          <a:latin typeface="+mn-lt"/>
                          <a:cs typeface="Arial"/>
                        </a:rPr>
                      </a:br>
                      <a:r>
                        <a:rPr lang="fr-CA" sz="2300" noProof="0" dirty="0">
                          <a:solidFill>
                            <a:schemeClr val="tx1"/>
                          </a:solidFill>
                          <a:latin typeface="+mn-lt"/>
                          <a:cs typeface="Arial"/>
                        </a:rPr>
                        <a:t>Ou faire 2 pages avec une?</a:t>
                      </a:r>
                    </a:p>
                  </a:txBody>
                  <a:tcPr marL="91800" marR="91800" marT="67056" marB="67056" anchor="ctr">
                    <a:solidFill>
                      <a:schemeClr val="bg1">
                        <a:lumMod val="95000"/>
                      </a:schemeClr>
                    </a:solidFill>
                  </a:tcPr>
                </a:tc>
                <a:extLst>
                  <a:ext uri="{0D108BD9-81ED-4DB2-BD59-A6C34878D82A}">
                    <a16:rowId xmlns:a16="http://schemas.microsoft.com/office/drawing/2014/main" val="705998111"/>
                  </a:ext>
                </a:extLst>
              </a:tr>
              <a:tr h="950400">
                <a:tc>
                  <a:txBody>
                    <a:bodyPr/>
                    <a:lstStyle/>
                    <a:p>
                      <a:pPr algn="ctr"/>
                      <a:r>
                        <a:rPr lang="fr-CA" sz="2300" b="1" noProof="0" dirty="0">
                          <a:solidFill>
                            <a:schemeClr val="tx1"/>
                          </a:solidFill>
                        </a:rPr>
                        <a:t>4</a:t>
                      </a:r>
                    </a:p>
                  </a:txBody>
                  <a:tcPr marL="58293" marR="58293" marT="67056" marB="67056"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300" b="1" noProof="0" dirty="0">
                          <a:solidFill>
                            <a:schemeClr val="tx1"/>
                          </a:solidFill>
                          <a:latin typeface="+mn-lt"/>
                          <a:cs typeface="Arial"/>
                        </a:rPr>
                        <a:t>Chunking : </a:t>
                      </a:r>
                      <a:r>
                        <a:rPr lang="fr-CA" sz="2300" b="0" noProof="0" dirty="0">
                          <a:solidFill>
                            <a:schemeClr val="tx1"/>
                          </a:solidFill>
                          <a:latin typeface="+mn-lt"/>
                          <a:cs typeface="Arial"/>
                        </a:rPr>
                        <a:t>Avez-vous </a:t>
                      </a:r>
                      <a:r>
                        <a:rPr lang="fr-CA" sz="2300" b="1" noProof="0" dirty="0">
                          <a:solidFill>
                            <a:schemeClr val="tx1"/>
                          </a:solidFill>
                          <a:latin typeface="+mn-lt"/>
                          <a:cs typeface="Arial"/>
                        </a:rPr>
                        <a:t>regroupé visuellement </a:t>
                      </a:r>
                      <a:r>
                        <a:rPr lang="fr-CA" sz="2300" b="0" noProof="0" dirty="0">
                          <a:solidFill>
                            <a:schemeClr val="tx1"/>
                          </a:solidFill>
                          <a:latin typeface="+mn-lt"/>
                          <a:cs typeface="Arial"/>
                        </a:rPr>
                        <a:t>les informations qui ont un lien entre elles?</a:t>
                      </a:r>
                      <a:endParaRPr lang="fr-CA" sz="2300" noProof="0" dirty="0">
                        <a:solidFill>
                          <a:schemeClr val="tx1"/>
                        </a:solidFill>
                        <a:latin typeface="+mn-lt"/>
                        <a:cs typeface="Arial"/>
                      </a:endParaRPr>
                    </a:p>
                  </a:txBody>
                  <a:tcPr marL="91800" marR="91800" marT="67056" marB="67056" anchor="ctr">
                    <a:solidFill>
                      <a:schemeClr val="bg1">
                        <a:lumMod val="95000"/>
                      </a:schemeClr>
                    </a:solidFill>
                  </a:tcPr>
                </a:tc>
                <a:extLst>
                  <a:ext uri="{0D108BD9-81ED-4DB2-BD59-A6C34878D82A}">
                    <a16:rowId xmlns:a16="http://schemas.microsoft.com/office/drawing/2014/main" val="1104613774"/>
                  </a:ext>
                </a:extLst>
              </a:tr>
              <a:tr h="950400">
                <a:tc>
                  <a:txBody>
                    <a:bodyPr/>
                    <a:lstStyle/>
                    <a:p>
                      <a:pPr algn="ctr"/>
                      <a:r>
                        <a:rPr lang="fr-CA" sz="2300" b="1" noProof="0" dirty="0">
                          <a:solidFill>
                            <a:schemeClr val="tx1"/>
                          </a:solidFill>
                        </a:rPr>
                        <a:t>5</a:t>
                      </a:r>
                    </a:p>
                  </a:txBody>
                  <a:tcPr marL="58293" marR="58293" marT="67056" marB="67056"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300" b="1" noProof="0" dirty="0">
                          <a:solidFill>
                            <a:schemeClr val="tx1"/>
                          </a:solidFill>
                          <a:latin typeface="+mn-lt"/>
                          <a:cs typeface="Arial"/>
                        </a:rPr>
                        <a:t>Mise en page : </a:t>
                      </a:r>
                      <a:r>
                        <a:rPr lang="fr-CA" sz="2300" noProof="0" dirty="0">
                          <a:solidFill>
                            <a:schemeClr val="tx1"/>
                          </a:solidFill>
                          <a:latin typeface="+mn-lt"/>
                          <a:cs typeface="Arial"/>
                        </a:rPr>
                        <a:t>La disposition de votre page est-elle </a:t>
                      </a:r>
                      <a:r>
                        <a:rPr lang="fr-CA" sz="2300" b="1" noProof="0" dirty="0">
                          <a:solidFill>
                            <a:schemeClr val="tx1"/>
                          </a:solidFill>
                          <a:latin typeface="+mn-lt"/>
                          <a:cs typeface="Arial"/>
                        </a:rPr>
                        <a:t>intuitive,</a:t>
                      </a:r>
                      <a:r>
                        <a:rPr lang="fr-CA" sz="2300" b="0" noProof="0" dirty="0">
                          <a:solidFill>
                            <a:schemeClr val="tx1"/>
                          </a:solidFill>
                          <a:latin typeface="+mn-lt"/>
                          <a:cs typeface="Arial"/>
                        </a:rPr>
                        <a:t> soit par ses blocs verticaux </a:t>
                      </a:r>
                      <a:br>
                        <a:rPr lang="fr-CA" sz="2300" b="0" noProof="0" dirty="0">
                          <a:solidFill>
                            <a:schemeClr val="tx1"/>
                          </a:solidFill>
                          <a:latin typeface="+mn-lt"/>
                          <a:cs typeface="Arial"/>
                        </a:rPr>
                      </a:br>
                      <a:r>
                        <a:rPr lang="fr-CA" sz="2300" b="0" noProof="0" dirty="0">
                          <a:solidFill>
                            <a:schemeClr val="tx1"/>
                          </a:solidFill>
                          <a:latin typeface="+mn-lt"/>
                          <a:cs typeface="Arial"/>
                        </a:rPr>
                        <a:t>ou horizontaux, ou son optimisation gauche/droite?</a:t>
                      </a:r>
                      <a:endParaRPr lang="fr-CA" sz="2300" noProof="0" dirty="0">
                        <a:solidFill>
                          <a:schemeClr val="tx1"/>
                        </a:solidFill>
                        <a:latin typeface="+mn-lt"/>
                        <a:cs typeface="Arial"/>
                      </a:endParaRPr>
                    </a:p>
                  </a:txBody>
                  <a:tcPr marL="91800" marR="22950" marT="67056" marB="67056" anchor="ctr">
                    <a:solidFill>
                      <a:schemeClr val="bg1">
                        <a:lumMod val="95000"/>
                      </a:schemeClr>
                    </a:solidFill>
                  </a:tcPr>
                </a:tc>
                <a:extLst>
                  <a:ext uri="{0D108BD9-81ED-4DB2-BD59-A6C34878D82A}">
                    <a16:rowId xmlns:a16="http://schemas.microsoft.com/office/drawing/2014/main" val="2220534314"/>
                  </a:ext>
                </a:extLst>
              </a:tr>
              <a:tr h="950400">
                <a:tc>
                  <a:txBody>
                    <a:bodyPr/>
                    <a:lstStyle/>
                    <a:p>
                      <a:pPr algn="ctr"/>
                      <a:r>
                        <a:rPr lang="fr-CA" sz="2300" b="1" noProof="0" dirty="0">
                          <a:solidFill>
                            <a:schemeClr val="tx1"/>
                          </a:solidFill>
                        </a:rPr>
                        <a:t>6</a:t>
                      </a:r>
                    </a:p>
                  </a:txBody>
                  <a:tcPr marL="58293" marR="58293" marT="67056" marB="67056"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300" b="1" noProof="0" dirty="0">
                          <a:solidFill>
                            <a:schemeClr val="tx1"/>
                          </a:solidFill>
                          <a:latin typeface="+mn-lt"/>
                          <a:cs typeface="Arial"/>
                        </a:rPr>
                        <a:t>Contraste et hiérarchie : </a:t>
                      </a:r>
                      <a:r>
                        <a:rPr lang="fr-CA" sz="2300" noProof="0" dirty="0">
                          <a:solidFill>
                            <a:schemeClr val="tx1"/>
                          </a:solidFill>
                          <a:latin typeface="+mn-lt"/>
                          <a:cs typeface="Arial"/>
                        </a:rPr>
                        <a:t>Utilisez-vous la </a:t>
                      </a:r>
                      <a:r>
                        <a:rPr lang="fr-CA" sz="2300" b="1" noProof="0" dirty="0">
                          <a:solidFill>
                            <a:schemeClr val="tx1"/>
                          </a:solidFill>
                          <a:latin typeface="+mn-lt"/>
                          <a:cs typeface="Arial"/>
                        </a:rPr>
                        <a:t>taille</a:t>
                      </a:r>
                      <a:r>
                        <a:rPr lang="fr-CA" sz="2300" noProof="0" dirty="0">
                          <a:solidFill>
                            <a:schemeClr val="tx1"/>
                          </a:solidFill>
                          <a:latin typeface="+mn-lt"/>
                          <a:cs typeface="Arial"/>
                        </a:rPr>
                        <a:t>, la </a:t>
                      </a:r>
                      <a:r>
                        <a:rPr lang="fr-CA" sz="2300" b="1" noProof="0" dirty="0">
                          <a:solidFill>
                            <a:schemeClr val="tx1"/>
                          </a:solidFill>
                          <a:latin typeface="+mn-lt"/>
                          <a:cs typeface="Arial"/>
                        </a:rPr>
                        <a:t>couleur</a:t>
                      </a:r>
                      <a:r>
                        <a:rPr lang="fr-CA" sz="2300" noProof="0" dirty="0">
                          <a:solidFill>
                            <a:schemeClr val="tx1"/>
                          </a:solidFill>
                          <a:latin typeface="+mn-lt"/>
                          <a:cs typeface="Arial"/>
                        </a:rPr>
                        <a:t>, la </a:t>
                      </a:r>
                      <a:r>
                        <a:rPr lang="fr-CA" sz="2300" b="1" noProof="0" dirty="0">
                          <a:solidFill>
                            <a:schemeClr val="tx1"/>
                          </a:solidFill>
                          <a:latin typeface="+mn-lt"/>
                          <a:cs typeface="Arial"/>
                        </a:rPr>
                        <a:t>forme</a:t>
                      </a:r>
                      <a:r>
                        <a:rPr lang="fr-CA" sz="2300" noProof="0" dirty="0">
                          <a:solidFill>
                            <a:schemeClr val="tx1"/>
                          </a:solidFill>
                          <a:latin typeface="+mn-lt"/>
                          <a:cs typeface="Arial"/>
                        </a:rPr>
                        <a:t> et les </a:t>
                      </a:r>
                      <a:r>
                        <a:rPr lang="fr-CA" sz="2300" b="1" noProof="0" dirty="0">
                          <a:solidFill>
                            <a:schemeClr val="tx1"/>
                          </a:solidFill>
                          <a:latin typeface="+mn-lt"/>
                          <a:cs typeface="Arial"/>
                        </a:rPr>
                        <a:t>styles de police </a:t>
                      </a:r>
                      <a:r>
                        <a:rPr lang="fr-CA" sz="2300" noProof="0" dirty="0">
                          <a:solidFill>
                            <a:schemeClr val="tx1"/>
                          </a:solidFill>
                          <a:latin typeface="+mn-lt"/>
                          <a:cs typeface="Arial"/>
                        </a:rPr>
                        <a:t>pour créer du contraste et une hiérarchie? </a:t>
                      </a:r>
                    </a:p>
                  </a:txBody>
                  <a:tcPr marL="91800" marR="91800" marT="67056" marB="67056" anchor="ctr">
                    <a:solidFill>
                      <a:schemeClr val="bg1">
                        <a:lumMod val="95000"/>
                      </a:schemeClr>
                    </a:solidFill>
                  </a:tcPr>
                </a:tc>
                <a:extLst>
                  <a:ext uri="{0D108BD9-81ED-4DB2-BD59-A6C34878D82A}">
                    <a16:rowId xmlns:a16="http://schemas.microsoft.com/office/drawing/2014/main" val="529333912"/>
                  </a:ext>
                </a:extLst>
              </a:tr>
              <a:tr h="950400">
                <a:tc>
                  <a:txBody>
                    <a:bodyPr/>
                    <a:lstStyle/>
                    <a:p>
                      <a:pPr algn="ctr"/>
                      <a:r>
                        <a:rPr lang="fr-CA" sz="2300" b="1" noProof="0" dirty="0">
                          <a:solidFill>
                            <a:schemeClr val="tx1"/>
                          </a:solidFill>
                        </a:rPr>
                        <a:t>7</a:t>
                      </a:r>
                    </a:p>
                  </a:txBody>
                  <a:tcPr marL="58293" marR="58293" marT="67056" marB="67056"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300" b="1" noProof="0" dirty="0">
                          <a:solidFill>
                            <a:schemeClr val="tx1"/>
                          </a:solidFill>
                          <a:latin typeface="+mn-lt"/>
                          <a:cs typeface="Arial"/>
                        </a:rPr>
                        <a:t>9 éléments : </a:t>
                      </a:r>
                      <a:r>
                        <a:rPr lang="fr-CA" sz="2300" b="0" noProof="0" dirty="0">
                          <a:solidFill>
                            <a:schemeClr val="tx1"/>
                          </a:solidFill>
                          <a:latin typeface="+mn-lt"/>
                          <a:cs typeface="Arial"/>
                        </a:rPr>
                        <a:t>Appliquez-vous </a:t>
                      </a:r>
                      <a:r>
                        <a:rPr lang="fr-CA" sz="2300" b="1" noProof="0" dirty="0">
                          <a:solidFill>
                            <a:schemeClr val="tx1"/>
                          </a:solidFill>
                          <a:latin typeface="+mn-lt"/>
                          <a:cs typeface="Arial"/>
                        </a:rPr>
                        <a:t>les meilleures pratiques de PrezExpert</a:t>
                      </a:r>
                      <a:r>
                        <a:rPr lang="fr-CA" sz="2300" b="0" noProof="0" dirty="0">
                          <a:solidFill>
                            <a:schemeClr val="tx1"/>
                          </a:solidFill>
                          <a:latin typeface="+mn-lt"/>
                          <a:cs typeface="Arial"/>
                        </a:rPr>
                        <a:t> pour utiliser efficacement les 9 éléments? </a:t>
                      </a:r>
                      <a:endParaRPr lang="fr-CA" sz="2300" b="1" noProof="0" dirty="0">
                        <a:solidFill>
                          <a:schemeClr val="tx1"/>
                        </a:solidFill>
                        <a:latin typeface="+mn-lt"/>
                        <a:cs typeface="Arial"/>
                      </a:endParaRPr>
                    </a:p>
                  </a:txBody>
                  <a:tcPr marL="91800" marR="91800" marT="67056" marB="67056" anchor="ctr">
                    <a:solidFill>
                      <a:schemeClr val="bg1">
                        <a:lumMod val="95000"/>
                      </a:schemeClr>
                    </a:solidFill>
                  </a:tcPr>
                </a:tc>
                <a:extLst>
                  <a:ext uri="{0D108BD9-81ED-4DB2-BD59-A6C34878D82A}">
                    <a16:rowId xmlns:a16="http://schemas.microsoft.com/office/drawing/2014/main" val="2471632058"/>
                  </a:ext>
                </a:extLst>
              </a:tr>
              <a:tr h="950400">
                <a:tc>
                  <a:txBody>
                    <a:bodyPr/>
                    <a:lstStyle/>
                    <a:p>
                      <a:pPr algn="ctr"/>
                      <a:r>
                        <a:rPr lang="fr-CA" sz="2300" b="1" noProof="0" dirty="0">
                          <a:solidFill>
                            <a:schemeClr val="tx1"/>
                          </a:solidFill>
                        </a:rPr>
                        <a:t>8</a:t>
                      </a:r>
                    </a:p>
                  </a:txBody>
                  <a:tcPr marL="58293" marR="58293" marT="67056" marB="67056" anchor="ctr">
                    <a:solidFill>
                      <a:schemeClr val="accent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sz="2300" b="1" noProof="0" dirty="0">
                          <a:solidFill>
                            <a:schemeClr val="tx1"/>
                          </a:solidFill>
                          <a:latin typeface="+mn-lt"/>
                          <a:cs typeface="Arial"/>
                        </a:rPr>
                        <a:t>Espaces vides : </a:t>
                      </a:r>
                      <a:r>
                        <a:rPr lang="fr-CA" sz="2300" noProof="0" dirty="0">
                          <a:solidFill>
                            <a:schemeClr val="tx1"/>
                          </a:solidFill>
                          <a:latin typeface="+mn-lt"/>
                          <a:cs typeface="Arial"/>
                        </a:rPr>
                        <a:t>Avez-vous assez d’espaces vides, répartis uniformément, </a:t>
                      </a:r>
                      <a:br>
                        <a:rPr lang="fr-CA" sz="2300" noProof="0" dirty="0">
                          <a:solidFill>
                            <a:schemeClr val="tx1"/>
                          </a:solidFill>
                          <a:latin typeface="+mn-lt"/>
                          <a:cs typeface="Arial"/>
                        </a:rPr>
                      </a:br>
                      <a:r>
                        <a:rPr lang="fr-CA" sz="2300" noProof="0" dirty="0">
                          <a:solidFill>
                            <a:schemeClr val="tx1"/>
                          </a:solidFill>
                          <a:latin typeface="+mn-lt"/>
                          <a:cs typeface="Arial"/>
                        </a:rPr>
                        <a:t>pour que votre </a:t>
                      </a:r>
                      <a:r>
                        <a:rPr lang="fr-CA" sz="2300" b="1" noProof="0" dirty="0">
                          <a:solidFill>
                            <a:schemeClr val="tx1"/>
                          </a:solidFill>
                          <a:latin typeface="+mn-lt"/>
                          <a:cs typeface="Arial"/>
                        </a:rPr>
                        <a:t>page respire</a:t>
                      </a:r>
                      <a:r>
                        <a:rPr lang="fr-CA" sz="2300" noProof="0" dirty="0">
                          <a:solidFill>
                            <a:schemeClr val="tx1"/>
                          </a:solidFill>
                          <a:latin typeface="+mn-lt"/>
                          <a:cs typeface="Arial"/>
                        </a:rPr>
                        <a:t>?</a:t>
                      </a:r>
                    </a:p>
                  </a:txBody>
                  <a:tcPr marL="91800" marR="91800" marT="67056" marB="67056" anchor="ctr">
                    <a:solidFill>
                      <a:schemeClr val="bg1">
                        <a:lumMod val="95000"/>
                      </a:schemeClr>
                    </a:solidFill>
                  </a:tcPr>
                </a:tc>
                <a:extLst>
                  <a:ext uri="{0D108BD9-81ED-4DB2-BD59-A6C34878D82A}">
                    <a16:rowId xmlns:a16="http://schemas.microsoft.com/office/drawing/2014/main" val="2541161211"/>
                  </a:ext>
                </a:extLst>
              </a:tr>
            </a:tbl>
          </a:graphicData>
        </a:graphic>
      </p:graphicFrame>
      <p:sp>
        <p:nvSpPr>
          <p:cNvPr id="7" name="Rectangle 6">
            <a:extLst>
              <a:ext uri="{FF2B5EF4-FFF2-40B4-BE49-F238E27FC236}">
                <a16:creationId xmlns:a16="http://schemas.microsoft.com/office/drawing/2014/main" id="{58217927-67EE-47BF-A77F-2A9F798839EF}"/>
              </a:ext>
            </a:extLst>
          </p:cNvPr>
          <p:cNvSpPr/>
          <p:nvPr/>
        </p:nvSpPr>
        <p:spPr bwMode="auto">
          <a:xfrm>
            <a:off x="280436" y="1670637"/>
            <a:ext cx="1252612" cy="950400"/>
          </a:xfrm>
          <a:prstGeom prst="rect">
            <a:avLst/>
          </a:prstGeom>
          <a:solidFill>
            <a:schemeClr val="accent4"/>
          </a:solidFill>
          <a:ln>
            <a:noFill/>
          </a:ln>
          <a:effectLst/>
        </p:spPr>
        <p:txBody>
          <a:bodyPr vert="horz" wrap="square" lIns="68850" tIns="29146" rIns="22950" bIns="29146" numCol="1" rtlCol="0" anchor="ctr" anchorCtr="0" compatLnSpc="1">
            <a:prstTxWarp prst="textNoShape">
              <a:avLst/>
            </a:prstTxWarp>
          </a:bodyPr>
          <a:lstStyle/>
          <a:p>
            <a:pPr eaLnBrk="0" fontAlgn="base" hangingPunct="0">
              <a:spcBef>
                <a:spcPct val="50000"/>
              </a:spcBef>
              <a:spcAft>
                <a:spcPct val="0"/>
              </a:spcAft>
            </a:pPr>
            <a:r>
              <a:rPr lang="fr-CA" sz="1020" b="1" dirty="0">
                <a:solidFill>
                  <a:schemeClr val="tx1"/>
                </a:solidFill>
                <a:latin typeface="+mn-lt"/>
                <a:ea typeface="Arial" charset="0"/>
                <a:cs typeface="Arial"/>
              </a:rPr>
              <a:t>Page nécessaire?</a:t>
            </a:r>
          </a:p>
        </p:txBody>
      </p:sp>
      <p:sp>
        <p:nvSpPr>
          <p:cNvPr id="8" name="Rectangle 7">
            <a:extLst>
              <a:ext uri="{FF2B5EF4-FFF2-40B4-BE49-F238E27FC236}">
                <a16:creationId xmlns:a16="http://schemas.microsoft.com/office/drawing/2014/main" id="{09C0CE9B-6880-4010-94E3-FE239B8375D9}"/>
              </a:ext>
            </a:extLst>
          </p:cNvPr>
          <p:cNvSpPr/>
          <p:nvPr/>
        </p:nvSpPr>
        <p:spPr>
          <a:xfrm>
            <a:off x="2041683" y="1670637"/>
            <a:ext cx="5468820" cy="950400"/>
          </a:xfrm>
          <a:prstGeom prst="rect">
            <a:avLst/>
          </a:prstGeom>
          <a:solidFill>
            <a:schemeClr val="bg1">
              <a:lumMod val="95000"/>
            </a:schemeClr>
          </a:solidFill>
        </p:spPr>
        <p:txBody>
          <a:bodyPr lIns="91800" rIns="91800" anchor="ctr">
            <a:noAutofit/>
          </a:bodyPr>
          <a:lstStyle/>
          <a:p>
            <a:pPr>
              <a:spcBef>
                <a:spcPts val="383"/>
              </a:spcBef>
              <a:buClr>
                <a:srgbClr val="00225B"/>
              </a:buClr>
              <a:buSzPct val="85000"/>
            </a:pPr>
            <a:r>
              <a:rPr lang="fr-CA" sz="1020" b="1" dirty="0">
                <a:solidFill>
                  <a:schemeClr val="tx1"/>
                </a:solidFill>
                <a:latin typeface="+mn-lt"/>
                <a:cs typeface="Arial"/>
              </a:rPr>
              <a:t>Pourriez-vous éliminer ou fusionner cette page </a:t>
            </a:r>
            <a:r>
              <a:rPr lang="fr-CA" sz="1020" dirty="0">
                <a:solidFill>
                  <a:schemeClr val="tx1"/>
                </a:solidFill>
                <a:latin typeface="+mn-lt"/>
                <a:cs typeface="Arial"/>
              </a:rPr>
              <a:t>avec une autre sans impacter </a:t>
            </a:r>
            <a:br>
              <a:rPr lang="fr-CA" sz="1020" dirty="0">
                <a:solidFill>
                  <a:schemeClr val="tx1"/>
                </a:solidFill>
                <a:latin typeface="+mn-lt"/>
                <a:cs typeface="Arial"/>
              </a:rPr>
            </a:br>
            <a:r>
              <a:rPr lang="fr-CA" sz="1020" dirty="0">
                <a:solidFill>
                  <a:schemeClr val="tx1"/>
                </a:solidFill>
                <a:latin typeface="+mn-lt"/>
                <a:cs typeface="Arial"/>
              </a:rPr>
              <a:t>le fil conducteur de votre histoire?</a:t>
            </a:r>
          </a:p>
        </p:txBody>
      </p:sp>
      <p:sp>
        <p:nvSpPr>
          <p:cNvPr id="9" name="Rectangle 8">
            <a:extLst>
              <a:ext uri="{FF2B5EF4-FFF2-40B4-BE49-F238E27FC236}">
                <a16:creationId xmlns:a16="http://schemas.microsoft.com/office/drawing/2014/main" id="{368A731B-06E3-42ED-B2C1-6F7DC32C9130}"/>
              </a:ext>
            </a:extLst>
          </p:cNvPr>
          <p:cNvSpPr/>
          <p:nvPr/>
        </p:nvSpPr>
        <p:spPr bwMode="auto">
          <a:xfrm>
            <a:off x="277804" y="593507"/>
            <a:ext cx="7232700" cy="950400"/>
          </a:xfrm>
          <a:prstGeom prst="rect">
            <a:avLst/>
          </a:prstGeom>
          <a:solidFill>
            <a:schemeClr val="accent1"/>
          </a:solidFill>
          <a:ln>
            <a:noFill/>
          </a:ln>
          <a:effectLst/>
        </p:spPr>
        <p:txBody>
          <a:bodyPr vert="horz" wrap="square" lIns="68850" tIns="29146" rIns="68850" bIns="29146" numCol="1" rtlCol="0" anchor="ctr" anchorCtr="0" compatLnSpc="1">
            <a:prstTxWarp prst="textNoShape">
              <a:avLst/>
            </a:prstTxWarp>
          </a:bodyPr>
          <a:lstStyle/>
          <a:p>
            <a:r>
              <a:rPr lang="fr-CA" sz="2040" b="1" dirty="0">
                <a:solidFill>
                  <a:schemeClr val="bg1"/>
                </a:solidFill>
                <a:latin typeface="+mn-lt"/>
                <a:ea typeface="Arial" charset="0"/>
                <a:cs typeface="Arial"/>
              </a:rPr>
              <a:t>Outil de vérification de page </a:t>
            </a:r>
            <a:r>
              <a:rPr lang="fr-CA" sz="2040" b="1" i="1" dirty="0">
                <a:solidFill>
                  <a:srgbClr val="FFFFFF"/>
                </a:solidFill>
                <a:latin typeface="+mn-lt"/>
                <a:ea typeface="Arial" charset="0"/>
              </a:rPr>
              <a:t>pCHECK</a:t>
            </a:r>
            <a:r>
              <a:rPr lang="fr-CA" sz="669" b="1" i="1" dirty="0">
                <a:solidFill>
                  <a:srgbClr val="FFFFFF"/>
                </a:solidFill>
                <a:latin typeface="+mn-lt"/>
                <a:ea typeface="Arial" charset="0"/>
              </a:rPr>
              <a:t> </a:t>
            </a:r>
            <a:r>
              <a:rPr lang="fr-CA" sz="1020" baseline="85000" dirty="0">
                <a:solidFill>
                  <a:srgbClr val="FFFFFF"/>
                </a:solidFill>
                <a:latin typeface="+mn-lt"/>
                <a:ea typeface="Arial" charset="0"/>
              </a:rPr>
              <a:t>MD</a:t>
            </a:r>
            <a:endParaRPr lang="fr-CA" sz="765" baseline="85000" dirty="0">
              <a:solidFill>
                <a:srgbClr val="FFFFFF"/>
              </a:solidFill>
              <a:latin typeface="+mn-lt"/>
              <a:ea typeface="Arial" charset="0"/>
            </a:endParaRPr>
          </a:p>
        </p:txBody>
      </p:sp>
      <p:sp>
        <p:nvSpPr>
          <p:cNvPr id="10" name="Rectangle 9">
            <a:extLst>
              <a:ext uri="{FF2B5EF4-FFF2-40B4-BE49-F238E27FC236}">
                <a16:creationId xmlns:a16="http://schemas.microsoft.com/office/drawing/2014/main" id="{D01AA33D-DE2E-4BC5-A572-EE797C2EA7C1}"/>
              </a:ext>
            </a:extLst>
          </p:cNvPr>
          <p:cNvSpPr/>
          <p:nvPr/>
        </p:nvSpPr>
        <p:spPr bwMode="auto">
          <a:xfrm>
            <a:off x="280436" y="2726755"/>
            <a:ext cx="1252612" cy="950400"/>
          </a:xfrm>
          <a:prstGeom prst="rect">
            <a:avLst/>
          </a:prstGeom>
          <a:solidFill>
            <a:schemeClr val="accent4"/>
          </a:solidFill>
          <a:ln>
            <a:noFill/>
          </a:ln>
          <a:effectLst/>
        </p:spPr>
        <p:txBody>
          <a:bodyPr vert="horz" wrap="square" lIns="68850" tIns="29146" rIns="22950" bIns="29146" numCol="1" rtlCol="0" anchor="ctr" anchorCtr="0" compatLnSpc="1">
            <a:prstTxWarp prst="textNoShape">
              <a:avLst/>
            </a:prstTxWarp>
          </a:bodyPr>
          <a:lstStyle/>
          <a:p>
            <a:r>
              <a:rPr lang="fr-CA" sz="1020" b="1" dirty="0">
                <a:solidFill>
                  <a:schemeClr val="tx1"/>
                </a:solidFill>
                <a:latin typeface="+mn-lt"/>
                <a:ea typeface="Arial" charset="0"/>
                <a:cs typeface="Arial"/>
              </a:rPr>
              <a:t>Manchette</a:t>
            </a:r>
          </a:p>
        </p:txBody>
      </p:sp>
      <p:sp>
        <p:nvSpPr>
          <p:cNvPr id="11" name="Rectangle 10">
            <a:extLst>
              <a:ext uri="{FF2B5EF4-FFF2-40B4-BE49-F238E27FC236}">
                <a16:creationId xmlns:a16="http://schemas.microsoft.com/office/drawing/2014/main" id="{83E28376-6425-44E8-9526-882B14DC029B}"/>
              </a:ext>
            </a:extLst>
          </p:cNvPr>
          <p:cNvSpPr/>
          <p:nvPr/>
        </p:nvSpPr>
        <p:spPr>
          <a:xfrm>
            <a:off x="2041683" y="2726755"/>
            <a:ext cx="5468820" cy="950400"/>
          </a:xfrm>
          <a:prstGeom prst="rect">
            <a:avLst/>
          </a:prstGeom>
          <a:solidFill>
            <a:schemeClr val="bg1">
              <a:lumMod val="95000"/>
            </a:schemeClr>
          </a:solidFill>
        </p:spPr>
        <p:txBody>
          <a:bodyPr lIns="91800" rIns="91800" anchor="ctr">
            <a:noAutofit/>
          </a:bodyPr>
          <a:lstStyle/>
          <a:p>
            <a:pPr>
              <a:spcBef>
                <a:spcPts val="383"/>
              </a:spcBef>
              <a:buClr>
                <a:srgbClr val="00225B"/>
              </a:buClr>
              <a:buSzPct val="85000"/>
            </a:pPr>
            <a:r>
              <a:rPr lang="fr-CA" sz="1020" b="1" dirty="0">
                <a:solidFill>
                  <a:schemeClr val="tx1"/>
                </a:solidFill>
                <a:latin typeface="+mn-lt"/>
                <a:cs typeface="Arial"/>
              </a:rPr>
              <a:t>Avez-vous utilisé une </a:t>
            </a:r>
            <a:r>
              <a:rPr lang="fr-CA" sz="1020" b="1" i="1" dirty="0">
                <a:solidFill>
                  <a:schemeClr val="tx1"/>
                </a:solidFill>
                <a:latin typeface="+mn-lt"/>
                <a:cs typeface="Arial"/>
              </a:rPr>
              <a:t>manchette</a:t>
            </a:r>
            <a:r>
              <a:rPr lang="fr-CA" sz="1020" b="1" dirty="0">
                <a:solidFill>
                  <a:schemeClr val="tx1"/>
                </a:solidFill>
                <a:latin typeface="+mn-lt"/>
                <a:cs typeface="Arial"/>
              </a:rPr>
              <a:t> </a:t>
            </a:r>
            <a:r>
              <a:rPr lang="fr-CA" sz="1020" dirty="0">
                <a:solidFill>
                  <a:schemeClr val="tx1"/>
                </a:solidFill>
                <a:latin typeface="+mn-lt"/>
                <a:cs typeface="Arial"/>
              </a:rPr>
              <a:t>(possiblement avec une boîte de message) pour communiquer le message clé de votre page?</a:t>
            </a:r>
          </a:p>
        </p:txBody>
      </p:sp>
      <p:sp>
        <p:nvSpPr>
          <p:cNvPr id="12" name="Rectangle 11">
            <a:extLst>
              <a:ext uri="{FF2B5EF4-FFF2-40B4-BE49-F238E27FC236}">
                <a16:creationId xmlns:a16="http://schemas.microsoft.com/office/drawing/2014/main" id="{2DF43185-078D-4728-A338-8BAED70F5151}"/>
              </a:ext>
            </a:extLst>
          </p:cNvPr>
          <p:cNvSpPr/>
          <p:nvPr/>
        </p:nvSpPr>
        <p:spPr bwMode="auto">
          <a:xfrm>
            <a:off x="280436" y="3782874"/>
            <a:ext cx="1252612" cy="5702399"/>
          </a:xfrm>
          <a:prstGeom prst="rect">
            <a:avLst/>
          </a:prstGeom>
          <a:solidFill>
            <a:schemeClr val="accent4"/>
          </a:solidFill>
          <a:ln>
            <a:noFill/>
          </a:ln>
          <a:effectLst/>
        </p:spPr>
        <p:txBody>
          <a:bodyPr vert="horz" wrap="square" lIns="68850" tIns="45900" rIns="22950" bIns="29146" numCol="1" rtlCol="0" anchor="t" anchorCtr="0" compatLnSpc="1">
            <a:prstTxWarp prst="textNoShape">
              <a:avLst/>
            </a:prstTxWarp>
          </a:bodyPr>
          <a:lstStyle/>
          <a:p>
            <a:r>
              <a:rPr lang="fr-CA" sz="1020" b="1" dirty="0">
                <a:solidFill>
                  <a:schemeClr val="tx1"/>
                </a:solidFill>
                <a:latin typeface="+mn-lt"/>
                <a:cs typeface="Arial"/>
              </a:rPr>
              <a:t>Optimisation du corps de la page</a:t>
            </a:r>
          </a:p>
        </p:txBody>
      </p:sp>
      <p:sp>
        <p:nvSpPr>
          <p:cNvPr id="13" name="Rectangle 12">
            <a:extLst>
              <a:ext uri="{FF2B5EF4-FFF2-40B4-BE49-F238E27FC236}">
                <a16:creationId xmlns:a16="http://schemas.microsoft.com/office/drawing/2014/main" id="{6940BD5F-7AA5-4910-B4F7-4FF9023D045B}"/>
              </a:ext>
            </a:extLst>
          </p:cNvPr>
          <p:cNvSpPr/>
          <p:nvPr/>
        </p:nvSpPr>
        <p:spPr bwMode="auto">
          <a:xfrm>
            <a:off x="1597472" y="2726755"/>
            <a:ext cx="437068" cy="950400"/>
          </a:xfrm>
          <a:prstGeom prst="rect">
            <a:avLst/>
          </a:prstGeom>
          <a:solidFill>
            <a:schemeClr val="accent2"/>
          </a:solidFill>
          <a:ln>
            <a:noFill/>
          </a:ln>
          <a:effectLst/>
        </p:spPr>
        <p:txBody>
          <a:bodyPr vert="horz" wrap="square" lIns="45900" tIns="29146" rIns="45900"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1020" b="1" i="0" u="none" strike="noStrike" cap="none" normalizeH="0" baseline="0" dirty="0">
                <a:ln>
                  <a:noFill/>
                </a:ln>
                <a:solidFill>
                  <a:schemeClr val="tx1"/>
                </a:solidFill>
                <a:effectLst/>
                <a:latin typeface="+mn-lt"/>
                <a:ea typeface="ＭＳ Ｐゴシック" charset="0"/>
              </a:rPr>
              <a:t>2</a:t>
            </a:r>
          </a:p>
        </p:txBody>
      </p:sp>
      <p:sp>
        <p:nvSpPr>
          <p:cNvPr id="14" name="Rectangle 13">
            <a:extLst>
              <a:ext uri="{FF2B5EF4-FFF2-40B4-BE49-F238E27FC236}">
                <a16:creationId xmlns:a16="http://schemas.microsoft.com/office/drawing/2014/main" id="{337E6837-20C6-4325-B22C-1F7E806EDD7B}"/>
              </a:ext>
            </a:extLst>
          </p:cNvPr>
          <p:cNvSpPr/>
          <p:nvPr/>
        </p:nvSpPr>
        <p:spPr bwMode="auto">
          <a:xfrm>
            <a:off x="1597472" y="1670637"/>
            <a:ext cx="437068" cy="950400"/>
          </a:xfrm>
          <a:prstGeom prst="rect">
            <a:avLst/>
          </a:prstGeom>
          <a:solidFill>
            <a:schemeClr val="accent2"/>
          </a:solidFill>
          <a:ln>
            <a:noFill/>
          </a:ln>
          <a:effectLst/>
        </p:spPr>
        <p:txBody>
          <a:bodyPr vert="horz" wrap="square" lIns="45900" tIns="29146" rIns="45900" bIns="29146" numCol="1" rtlCol="0" anchor="ctr" anchorCtr="0" compatLnSpc="1">
            <a:prstTxWarp prst="textNoShape">
              <a:avLst/>
            </a:prstTxWarp>
          </a:bodyPr>
          <a:lstStyle/>
          <a:p>
            <a:pPr marL="0" marR="0" indent="0" algn="ctr" defTabSz="582930" rtl="0" eaLnBrk="0" fontAlgn="base" latinLnBrk="0" hangingPunct="0">
              <a:lnSpc>
                <a:spcPct val="100000"/>
              </a:lnSpc>
              <a:spcBef>
                <a:spcPct val="50000"/>
              </a:spcBef>
              <a:spcAft>
                <a:spcPct val="0"/>
              </a:spcAft>
              <a:buClrTx/>
              <a:buSzTx/>
              <a:buFontTx/>
              <a:buNone/>
              <a:tabLst/>
            </a:pPr>
            <a:r>
              <a:rPr kumimoji="0" lang="fr-CA" sz="1020" b="1" i="0" u="none" strike="noStrike" cap="none" normalizeH="0" baseline="0" dirty="0">
                <a:ln>
                  <a:noFill/>
                </a:ln>
                <a:solidFill>
                  <a:schemeClr val="tx1"/>
                </a:solidFill>
                <a:effectLst/>
                <a:latin typeface="+mn-lt"/>
                <a:ea typeface="ＭＳ Ｐゴシック" charset="0"/>
              </a:rPr>
              <a:t>1</a:t>
            </a:r>
          </a:p>
        </p:txBody>
      </p:sp>
      <p:sp>
        <p:nvSpPr>
          <p:cNvPr id="15" name="Text Box 25">
            <a:extLst>
              <a:ext uri="{FF2B5EF4-FFF2-40B4-BE49-F238E27FC236}">
                <a16:creationId xmlns:a16="http://schemas.microsoft.com/office/drawing/2014/main" id="{23685042-31F4-489D-BB6F-D6E37EFB57B0}"/>
              </a:ext>
            </a:extLst>
          </p:cNvPr>
          <p:cNvSpPr txBox="1">
            <a:spLocks noChangeArrowheads="1"/>
          </p:cNvSpPr>
          <p:nvPr/>
        </p:nvSpPr>
        <p:spPr bwMode="auto">
          <a:xfrm>
            <a:off x="289726" y="9593926"/>
            <a:ext cx="7085262" cy="170816"/>
          </a:xfrm>
          <a:prstGeom prst="rect">
            <a:avLst/>
          </a:prstGeom>
          <a:noFill/>
          <a:ln>
            <a:noFill/>
          </a:ln>
          <a:effectLst/>
        </p:spPr>
        <p:txBody>
          <a:bodyPr wrap="square" lIns="0" rIns="0">
            <a:spAutoFit/>
          </a:bodyPr>
          <a:lstStyle>
            <a:lvl1pPr>
              <a:defRPr sz="1400">
                <a:solidFill>
                  <a:schemeClr val="tx1"/>
                </a:solidFill>
                <a:latin typeface="Arial" charset="0"/>
                <a:ea typeface="ＭＳ Ｐゴシック" charset="0"/>
                <a:cs typeface="ＭＳ Ｐゴシック" charset="0"/>
              </a:defRPr>
            </a:lvl1pPr>
            <a:lvl2pPr marL="742950" indent="-285750">
              <a:defRPr sz="1400">
                <a:solidFill>
                  <a:schemeClr val="tx1"/>
                </a:solidFill>
                <a:latin typeface="Arial" charset="0"/>
                <a:ea typeface="ＭＳ Ｐゴシック" charset="0"/>
              </a:defRPr>
            </a:lvl2pPr>
            <a:lvl3pPr marL="1143000" indent="-228600">
              <a:defRPr sz="1400">
                <a:solidFill>
                  <a:schemeClr val="tx1"/>
                </a:solidFill>
                <a:latin typeface="Arial" charset="0"/>
                <a:ea typeface="ＭＳ Ｐゴシック" charset="0"/>
              </a:defRPr>
            </a:lvl3pPr>
            <a:lvl4pPr marL="1600200" indent="-228600">
              <a:defRPr sz="1400">
                <a:solidFill>
                  <a:schemeClr val="tx1"/>
                </a:solidFill>
                <a:latin typeface="Arial" charset="0"/>
                <a:ea typeface="ＭＳ Ｐゴシック" charset="0"/>
              </a:defRPr>
            </a:lvl4pPr>
            <a:lvl5pPr marL="2057400" indent="-228600">
              <a:defRPr sz="14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14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14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14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1400">
                <a:solidFill>
                  <a:schemeClr val="tx1"/>
                </a:solidFill>
                <a:latin typeface="Arial" charset="0"/>
                <a:ea typeface="ＭＳ Ｐゴシック" charset="0"/>
              </a:defRPr>
            </a:lvl9pPr>
          </a:lstStyle>
          <a:p>
            <a:pPr algn="l">
              <a:defRPr/>
            </a:pPr>
            <a:r>
              <a:rPr lang="fr-CA" sz="510" b="0" dirty="0">
                <a:solidFill>
                  <a:schemeClr val="accent5"/>
                </a:solidFill>
                <a:latin typeface="+mn-lt"/>
                <a:cs typeface="Arial" charset="0"/>
              </a:rPr>
              <a:t>© PREZEXPERT INTL Inc., 2014, modifié en 2015-2021.  Tous droits réservés.         </a:t>
            </a:r>
            <a:r>
              <a:rPr lang="fr-CA" altLang="fr-FR" sz="510" b="0" dirty="0">
                <a:solidFill>
                  <a:schemeClr val="accent5"/>
                </a:solidFill>
                <a:latin typeface="+mn-lt"/>
                <a:cs typeface="Arial" pitchFamily="34" charset="0"/>
              </a:rPr>
              <a:t>Toute reproduction, modification ou utilisation sans l’autorisation du titulaire des droits d’auteur est interdite.</a:t>
            </a:r>
            <a:r>
              <a:rPr lang="fr-CA" sz="510" b="0" dirty="0">
                <a:solidFill>
                  <a:schemeClr val="accent5"/>
                </a:solidFill>
                <a:latin typeface="+mn-lt"/>
                <a:cs typeface="Arial" charset="0"/>
              </a:rPr>
              <a:t>         </a:t>
            </a:r>
            <a:r>
              <a:rPr lang="fr-CA" altLang="fr-FR" sz="510" b="0" dirty="0">
                <a:solidFill>
                  <a:schemeClr val="accent5"/>
                </a:solidFill>
                <a:latin typeface="+mn-lt"/>
                <a:cs typeface="Arial" pitchFamily="34" charset="0"/>
              </a:rPr>
              <a:t>www.</a:t>
            </a:r>
            <a:r>
              <a:rPr lang="fr-CA" sz="510" b="0" baseline="0" dirty="0">
                <a:solidFill>
                  <a:schemeClr val="accent5"/>
                </a:solidFill>
                <a:latin typeface="+mn-lt"/>
                <a:cs typeface="Arial" charset="0"/>
              </a:rPr>
              <a:t>prezexpert.com</a:t>
            </a:r>
            <a:endParaRPr lang="fr-CA" sz="510" b="0" dirty="0">
              <a:solidFill>
                <a:schemeClr val="accent5"/>
              </a:solidFill>
              <a:latin typeface="+mn-lt"/>
              <a:cs typeface="Arial" charset="0"/>
            </a:endParaRPr>
          </a:p>
        </p:txBody>
      </p:sp>
      <p:pic>
        <p:nvPicPr>
          <p:cNvPr id="22" name="Image 21" descr="Une image contenant texte&#10;&#10;Description générée automatiquement">
            <a:extLst>
              <a:ext uri="{FF2B5EF4-FFF2-40B4-BE49-F238E27FC236}">
                <a16:creationId xmlns:a16="http://schemas.microsoft.com/office/drawing/2014/main" id="{E8969EDC-D331-484B-AC28-5AB3D3204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546" y="588217"/>
            <a:ext cx="1661252" cy="950400"/>
          </a:xfrm>
          <a:prstGeom prst="rect">
            <a:avLst/>
          </a:prstGeom>
        </p:spPr>
      </p:pic>
    </p:spTree>
    <p:extLst>
      <p:ext uri="{BB962C8B-B14F-4D97-AF65-F5344CB8AC3E}">
        <p14:creationId xmlns:p14="http://schemas.microsoft.com/office/powerpoint/2010/main" val="2395866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Avertissement">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3413373"/>
            <a:ext cx="7161196" cy="3231654"/>
          </a:xfrm>
          <a:prstGeom prst="rect">
            <a:avLst/>
          </a:prstGeom>
          <a:noFill/>
        </p:spPr>
        <p:txBody>
          <a:bodyPr wrap="square" rtlCol="0" anchor="ctr">
            <a:spAutoFit/>
          </a:bodyPr>
          <a:lstStyle/>
          <a:p>
            <a:pPr algn="ctr">
              <a:spcBef>
                <a:spcPts val="893"/>
              </a:spcBef>
            </a:pPr>
            <a:r>
              <a:rPr lang="fr-CA" sz="5100" b="1" dirty="0">
                <a:solidFill>
                  <a:schemeClr val="bg1"/>
                </a:solidFill>
              </a:rPr>
              <a:t>N’utilisez aucune </a:t>
            </a:r>
            <a:br>
              <a:rPr lang="fr-CA" sz="5100" b="1" dirty="0">
                <a:solidFill>
                  <a:schemeClr val="bg1"/>
                </a:solidFill>
              </a:rPr>
            </a:br>
            <a:r>
              <a:rPr lang="fr-CA" sz="5100" b="1" dirty="0">
                <a:solidFill>
                  <a:schemeClr val="bg1"/>
                </a:solidFill>
              </a:rPr>
              <a:t>des dispositions de page qui pourraient apparaître après celle-ci</a:t>
            </a:r>
          </a:p>
        </p:txBody>
      </p:sp>
    </p:spTree>
    <p:extLst>
      <p:ext uri="{BB962C8B-B14F-4D97-AF65-F5344CB8AC3E}">
        <p14:creationId xmlns:p14="http://schemas.microsoft.com/office/powerpoint/2010/main" val="3001612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Pag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58DA029-0F19-4849-BDDA-53765DB32586}"/>
              </a:ext>
            </a:extLst>
          </p:cNvPr>
          <p:cNvPicPr>
            <a:picLocks noChangeAspect="1"/>
          </p:cNvPicPr>
          <p:nvPr/>
        </p:nvPicPr>
        <p:blipFill>
          <a:blip r:embed="rId2" cstate="print">
            <a:extLst>
              <a:ext uri="{28A0092B-C50C-407E-A947-70E740481C1C}">
                <a14:useLocalDpi xmlns:a14="http://schemas.microsoft.com/office/drawing/2010/main" val="0"/>
              </a:ext>
            </a:extLst>
          </a:blip>
          <a:srcRect t="12" b="12"/>
          <a:stretch/>
        </p:blipFill>
        <p:spPr>
          <a:xfrm>
            <a:off x="285800" y="318311"/>
            <a:ext cx="7200800" cy="1110490"/>
          </a:xfrm>
          <a:prstGeom prst="rect">
            <a:avLst/>
          </a:prstGeom>
        </p:spPr>
      </p:pic>
      <p:sp>
        <p:nvSpPr>
          <p:cNvPr id="7" name="ZoneTexte 6">
            <a:extLst>
              <a:ext uri="{FF2B5EF4-FFF2-40B4-BE49-F238E27FC236}">
                <a16:creationId xmlns:a16="http://schemas.microsoft.com/office/drawing/2014/main" id="{794A9B9F-4C84-4685-BC06-013D0C6139C9}"/>
              </a:ext>
            </a:extLst>
          </p:cNvPr>
          <p:cNvSpPr txBox="1"/>
          <p:nvPr/>
        </p:nvSpPr>
        <p:spPr>
          <a:xfrm>
            <a:off x="6328510" y="325470"/>
            <a:ext cx="852798"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srgbClr val="00874E"/>
                </a:solidFill>
                <a:effectLst/>
                <a:uLnTx/>
                <a:uFillTx/>
                <a:latin typeface="Averta" pitchFamily="2" charset="77"/>
                <a:ea typeface="+mn-ea"/>
                <a:cs typeface="+mn-cs"/>
              </a:rPr>
              <a:t>CONFIDENTIAL</a:t>
            </a:r>
            <a:endParaRPr kumimoji="0" lang="en-CA" sz="900" b="0" i="0" u="none" strike="noStrike" kern="1200" cap="none" spc="0" normalizeH="0" baseline="0" noProof="0" dirty="0">
              <a:ln>
                <a:noFill/>
              </a:ln>
              <a:solidFill>
                <a:srgbClr val="00874E"/>
              </a:solidFill>
              <a:effectLst/>
              <a:uLnTx/>
              <a:uFillTx/>
              <a:latin typeface="Averta" pitchFamily="2" charset="77"/>
              <a:ea typeface="+mn-ea"/>
              <a:cs typeface="+mn-cs"/>
            </a:endParaRPr>
          </a:p>
        </p:txBody>
      </p:sp>
      <p:pic>
        <p:nvPicPr>
          <p:cNvPr id="2" name="Image 1" descr="Une image contenant texte&#10;&#10;Description générée automatiquement">
            <a:extLst>
              <a:ext uri="{FF2B5EF4-FFF2-40B4-BE49-F238E27FC236}">
                <a16:creationId xmlns:a16="http://schemas.microsoft.com/office/drawing/2014/main" id="{A257048D-AB21-0AC5-6F7C-3E3FBC67F2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73308" y="1412492"/>
            <a:ext cx="1908000" cy="520364"/>
          </a:xfrm>
          <a:prstGeom prst="rect">
            <a:avLst/>
          </a:prstGeom>
        </p:spPr>
      </p:pic>
    </p:spTree>
    <p:extLst>
      <p:ext uri="{BB962C8B-B14F-4D97-AF65-F5344CB8AC3E}">
        <p14:creationId xmlns:p14="http://schemas.microsoft.com/office/powerpoint/2010/main" val="3171142070"/>
      </p:ext>
    </p:extLst>
  </p:cSld>
  <p:clrMapOvr>
    <a:masterClrMapping/>
  </p:clrMapOvr>
  <p:hf sldNum="0" hdr="0"/>
  <p:extLst>
    <p:ext uri="{DCECCB84-F9BA-43D5-87BE-67443E8EF086}">
      <p15:sldGuideLst xmlns:p15="http://schemas.microsoft.com/office/powerpoint/2012/main">
        <p15:guide id="1" orient="horz" pos="3168">
          <p15:clr>
            <a:srgbClr val="FBAE40"/>
          </p15:clr>
        </p15:guide>
        <p15:guide id="2" pos="244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Page couverture SANS imag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EF3CE08-CF80-47A5-8DA1-310D5E611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A800A80F-CA27-463C-A1CF-7AEECE9FB5B0}"/>
              </a:ext>
            </a:extLst>
          </p:cNvPr>
          <p:cNvSpPr>
            <a:spLocks noGrp="1"/>
          </p:cNvSpPr>
          <p:nvPr>
            <p:ph type="ctrTitle" hasCustomPrompt="1"/>
          </p:nvPr>
        </p:nvSpPr>
        <p:spPr>
          <a:xfrm>
            <a:off x="291465" y="1676400"/>
            <a:ext cx="5430939" cy="3590400"/>
          </a:xfrm>
        </p:spPr>
        <p:txBody>
          <a:bodyPr tIns="0" anchor="b">
            <a:normAutofit/>
          </a:bodyPr>
          <a:lstStyle>
            <a:lvl1pPr algn="l">
              <a:lnSpc>
                <a:spcPct val="80000"/>
              </a:lnSpc>
              <a:defRPr sz="3825" spc="0">
                <a:solidFill>
                  <a:schemeClr val="accent1"/>
                </a:solidFill>
              </a:defRPr>
            </a:lvl1pPr>
          </a:lstStyle>
          <a:p>
            <a:r>
              <a:rPr lang="fr-CA" dirty="0"/>
              <a:t>Titre de la présentation</a:t>
            </a:r>
          </a:p>
        </p:txBody>
      </p:sp>
      <p:sp>
        <p:nvSpPr>
          <p:cNvPr id="3" name="Sous-titre 2">
            <a:extLst>
              <a:ext uri="{FF2B5EF4-FFF2-40B4-BE49-F238E27FC236}">
                <a16:creationId xmlns:a16="http://schemas.microsoft.com/office/drawing/2014/main" id="{1E7F1344-69AA-41D5-BC4B-0D9DCAE3E875}"/>
              </a:ext>
            </a:extLst>
          </p:cNvPr>
          <p:cNvSpPr>
            <a:spLocks noGrp="1"/>
          </p:cNvSpPr>
          <p:nvPr>
            <p:ph type="subTitle" idx="1" hasCustomPrompt="1"/>
          </p:nvPr>
        </p:nvSpPr>
        <p:spPr>
          <a:xfrm>
            <a:off x="291465" y="5476240"/>
            <a:ext cx="5430939" cy="1372800"/>
          </a:xfrm>
        </p:spPr>
        <p:txBody>
          <a:bodyPr/>
          <a:lstStyle>
            <a:lvl1pPr marL="0" indent="0" algn="l">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fr-CA" dirty="0"/>
              <a:t>Sous-titre</a:t>
            </a:r>
          </a:p>
        </p:txBody>
      </p:sp>
      <p:sp>
        <p:nvSpPr>
          <p:cNvPr id="9" name="Espace réservé du texte 7">
            <a:extLst>
              <a:ext uri="{FF2B5EF4-FFF2-40B4-BE49-F238E27FC236}">
                <a16:creationId xmlns:a16="http://schemas.microsoft.com/office/drawing/2014/main" id="{B2420256-DED8-4E9C-A90F-015AC5897610}"/>
              </a:ext>
            </a:extLst>
          </p:cNvPr>
          <p:cNvSpPr>
            <a:spLocks noGrp="1"/>
          </p:cNvSpPr>
          <p:nvPr>
            <p:ph type="body" sz="quarter" idx="14" hasCustomPrompt="1"/>
          </p:nvPr>
        </p:nvSpPr>
        <p:spPr>
          <a:xfrm>
            <a:off x="291465" y="7736080"/>
            <a:ext cx="2945594" cy="422400"/>
          </a:xfrm>
        </p:spPr>
        <p:txBody>
          <a:bodyPr anchor="ctr" anchorCtr="0"/>
          <a:lstStyle>
            <a:lvl1pPr marL="0" indent="0" algn="l">
              <a:spcBef>
                <a:spcPts val="0"/>
              </a:spcBef>
              <a:buNone/>
              <a:defRPr sz="893"/>
            </a:lvl1pPr>
            <a:lvl2pPr marL="146880" indent="0">
              <a:buNone/>
              <a:defRPr/>
            </a:lvl2pPr>
            <a:lvl3pPr marL="279990" indent="0">
              <a:buNone/>
              <a:defRPr/>
            </a:lvl3pPr>
            <a:lvl4pPr marL="397035" indent="0">
              <a:buNone/>
              <a:defRPr/>
            </a:lvl4pPr>
            <a:lvl5pPr marL="511785" indent="0">
              <a:buNone/>
              <a:defRPr/>
            </a:lvl5pPr>
          </a:lstStyle>
          <a:p>
            <a:pPr lvl="0"/>
            <a:r>
              <a:rPr lang="fr-CA" dirty="0"/>
              <a:t>Date</a:t>
            </a:r>
          </a:p>
        </p:txBody>
      </p:sp>
      <p:pic>
        <p:nvPicPr>
          <p:cNvPr id="12" name="Image 11">
            <a:extLst>
              <a:ext uri="{FF2B5EF4-FFF2-40B4-BE49-F238E27FC236}">
                <a16:creationId xmlns:a16="http://schemas.microsoft.com/office/drawing/2014/main" id="{FEC89C24-1FB7-41D2-B555-1BA3D78783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71" y="8180356"/>
            <a:ext cx="1331100" cy="934559"/>
          </a:xfrm>
          <a:prstGeom prst="rect">
            <a:avLst/>
          </a:prstGeom>
        </p:spPr>
      </p:pic>
      <p:sp>
        <p:nvSpPr>
          <p:cNvPr id="5" name="Espace réservé du texte 4">
            <a:extLst>
              <a:ext uri="{FF2B5EF4-FFF2-40B4-BE49-F238E27FC236}">
                <a16:creationId xmlns:a16="http://schemas.microsoft.com/office/drawing/2014/main" id="{129A6E25-964A-4D03-BA81-2DB239E73DCC}"/>
              </a:ext>
            </a:extLst>
          </p:cNvPr>
          <p:cNvSpPr>
            <a:spLocks noGrp="1"/>
          </p:cNvSpPr>
          <p:nvPr>
            <p:ph type="body" sz="quarter" idx="15" hasCustomPrompt="1"/>
          </p:nvPr>
        </p:nvSpPr>
        <p:spPr>
          <a:xfrm>
            <a:off x="291465" y="6860245"/>
            <a:ext cx="5430560" cy="875835"/>
          </a:xfrm>
        </p:spPr>
        <p:txBody>
          <a:bodyPr anchor="t"/>
          <a:lstStyle>
            <a:lvl1pPr marL="0" indent="0">
              <a:buFontTx/>
              <a:buNone/>
              <a:defRPr sz="1020">
                <a:solidFill>
                  <a:schemeClr val="tx1"/>
                </a:solidFill>
              </a:defRPr>
            </a:lvl1pPr>
          </a:lstStyle>
          <a:p>
            <a:pPr lvl="0"/>
            <a:r>
              <a:rPr lang="fr-CA" dirty="0"/>
              <a:t>Nom de la direction et/ou DP et/ou VP</a:t>
            </a:r>
          </a:p>
        </p:txBody>
      </p:sp>
    </p:spTree>
    <p:extLst>
      <p:ext uri="{BB962C8B-B14F-4D97-AF65-F5344CB8AC3E}">
        <p14:creationId xmlns:p14="http://schemas.microsoft.com/office/powerpoint/2010/main" val="1665915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Page couverture AVEC imag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FFB99ED-51AA-481F-9B5C-C0A5886F1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A800A80F-CA27-463C-A1CF-7AEECE9FB5B0}"/>
              </a:ext>
            </a:extLst>
          </p:cNvPr>
          <p:cNvSpPr>
            <a:spLocks noGrp="1"/>
          </p:cNvSpPr>
          <p:nvPr>
            <p:ph type="ctrTitle" hasCustomPrompt="1"/>
          </p:nvPr>
        </p:nvSpPr>
        <p:spPr>
          <a:xfrm>
            <a:off x="291465" y="1676400"/>
            <a:ext cx="2952064" cy="3590799"/>
          </a:xfrm>
        </p:spPr>
        <p:txBody>
          <a:bodyPr tIns="0" anchor="b">
            <a:normAutofit/>
          </a:bodyPr>
          <a:lstStyle>
            <a:lvl1pPr algn="l">
              <a:lnSpc>
                <a:spcPct val="80000"/>
              </a:lnSpc>
              <a:defRPr sz="3825" spc="0">
                <a:solidFill>
                  <a:schemeClr val="accent1"/>
                </a:solidFill>
              </a:defRPr>
            </a:lvl1pPr>
          </a:lstStyle>
          <a:p>
            <a:r>
              <a:rPr lang="fr-CA" dirty="0"/>
              <a:t>Titre de la présentation</a:t>
            </a:r>
          </a:p>
        </p:txBody>
      </p:sp>
      <p:sp>
        <p:nvSpPr>
          <p:cNvPr id="3" name="Sous-titre 2">
            <a:extLst>
              <a:ext uri="{FF2B5EF4-FFF2-40B4-BE49-F238E27FC236}">
                <a16:creationId xmlns:a16="http://schemas.microsoft.com/office/drawing/2014/main" id="{1E7F1344-69AA-41D5-BC4B-0D9DCAE3E875}"/>
              </a:ext>
            </a:extLst>
          </p:cNvPr>
          <p:cNvSpPr>
            <a:spLocks noGrp="1"/>
          </p:cNvSpPr>
          <p:nvPr>
            <p:ph type="subTitle" idx="1" hasCustomPrompt="1"/>
          </p:nvPr>
        </p:nvSpPr>
        <p:spPr>
          <a:xfrm>
            <a:off x="291465" y="5476240"/>
            <a:ext cx="2952064" cy="1372800"/>
          </a:xfrm>
        </p:spPr>
        <p:txBody>
          <a:bodyPr/>
          <a:lstStyle>
            <a:lvl1pPr marL="0" indent="0" algn="l">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fr-CA" dirty="0"/>
              <a:t>Sous-titre</a:t>
            </a:r>
          </a:p>
        </p:txBody>
      </p:sp>
      <p:sp>
        <p:nvSpPr>
          <p:cNvPr id="9" name="Espace réservé du texte 7">
            <a:extLst>
              <a:ext uri="{FF2B5EF4-FFF2-40B4-BE49-F238E27FC236}">
                <a16:creationId xmlns:a16="http://schemas.microsoft.com/office/drawing/2014/main" id="{B2420256-DED8-4E9C-A90F-015AC5897610}"/>
              </a:ext>
            </a:extLst>
          </p:cNvPr>
          <p:cNvSpPr>
            <a:spLocks noGrp="1"/>
          </p:cNvSpPr>
          <p:nvPr>
            <p:ph type="body" sz="quarter" idx="14" hasCustomPrompt="1"/>
          </p:nvPr>
        </p:nvSpPr>
        <p:spPr>
          <a:xfrm>
            <a:off x="291465" y="7736080"/>
            <a:ext cx="2952064" cy="422400"/>
          </a:xfrm>
        </p:spPr>
        <p:txBody>
          <a:bodyPr anchor="ctr" anchorCtr="0"/>
          <a:lstStyle>
            <a:lvl1pPr marL="0" indent="0" algn="l">
              <a:spcBef>
                <a:spcPts val="0"/>
              </a:spcBef>
              <a:buNone/>
              <a:defRPr sz="893"/>
            </a:lvl1pPr>
            <a:lvl2pPr marL="146880" indent="0">
              <a:buNone/>
              <a:defRPr/>
            </a:lvl2pPr>
            <a:lvl3pPr marL="279990" indent="0">
              <a:buNone/>
              <a:defRPr/>
            </a:lvl3pPr>
            <a:lvl4pPr marL="397035" indent="0">
              <a:buNone/>
              <a:defRPr/>
            </a:lvl4pPr>
            <a:lvl5pPr marL="511785" indent="0">
              <a:buNone/>
              <a:defRPr/>
            </a:lvl5pPr>
          </a:lstStyle>
          <a:p>
            <a:pPr lvl="0"/>
            <a:r>
              <a:rPr lang="fr-CA" dirty="0"/>
              <a:t>Date</a:t>
            </a:r>
          </a:p>
        </p:txBody>
      </p:sp>
      <p:pic>
        <p:nvPicPr>
          <p:cNvPr id="10" name="Image 9">
            <a:extLst>
              <a:ext uri="{FF2B5EF4-FFF2-40B4-BE49-F238E27FC236}">
                <a16:creationId xmlns:a16="http://schemas.microsoft.com/office/drawing/2014/main" id="{4E0F7306-60AA-4A01-B5A4-1C21DAC2B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71" y="8180356"/>
            <a:ext cx="1331100" cy="934559"/>
          </a:xfrm>
          <a:prstGeom prst="rect">
            <a:avLst/>
          </a:prstGeom>
        </p:spPr>
      </p:pic>
      <p:sp>
        <p:nvSpPr>
          <p:cNvPr id="12" name="Espace réservé du texte 4">
            <a:extLst>
              <a:ext uri="{FF2B5EF4-FFF2-40B4-BE49-F238E27FC236}">
                <a16:creationId xmlns:a16="http://schemas.microsoft.com/office/drawing/2014/main" id="{CE076A70-3C38-4BFD-AD6C-048AD3D46FE3}"/>
              </a:ext>
            </a:extLst>
          </p:cNvPr>
          <p:cNvSpPr>
            <a:spLocks noGrp="1"/>
          </p:cNvSpPr>
          <p:nvPr>
            <p:ph type="body" sz="quarter" idx="15" hasCustomPrompt="1"/>
          </p:nvPr>
        </p:nvSpPr>
        <p:spPr>
          <a:xfrm>
            <a:off x="291465" y="6860480"/>
            <a:ext cx="2952064" cy="875600"/>
          </a:xfrm>
        </p:spPr>
        <p:txBody>
          <a:bodyPr anchor="t"/>
          <a:lstStyle>
            <a:lvl1pPr marL="0" indent="0">
              <a:buFontTx/>
              <a:buNone/>
              <a:defRPr sz="1020">
                <a:solidFill>
                  <a:schemeClr val="tx1"/>
                </a:solidFill>
              </a:defRPr>
            </a:lvl1pPr>
          </a:lstStyle>
          <a:p>
            <a:pPr lvl="0"/>
            <a:r>
              <a:rPr lang="fr-CA" dirty="0"/>
              <a:t>Nom de la direction et/ou DP et/ou VP</a:t>
            </a:r>
          </a:p>
        </p:txBody>
      </p:sp>
      <p:sp>
        <p:nvSpPr>
          <p:cNvPr id="13" name="Espace réservé pour une image  6">
            <a:extLst>
              <a:ext uri="{FF2B5EF4-FFF2-40B4-BE49-F238E27FC236}">
                <a16:creationId xmlns:a16="http://schemas.microsoft.com/office/drawing/2014/main" id="{38F37748-755A-4974-9C7E-6F41ACDCA16F}"/>
              </a:ext>
            </a:extLst>
          </p:cNvPr>
          <p:cNvSpPr>
            <a:spLocks noGrp="1"/>
          </p:cNvSpPr>
          <p:nvPr>
            <p:ph type="pic" sz="quarter" idx="16" hasCustomPrompt="1"/>
          </p:nvPr>
        </p:nvSpPr>
        <p:spPr>
          <a:xfrm>
            <a:off x="3335340" y="668233"/>
            <a:ext cx="4437061" cy="8717276"/>
          </a:xfrm>
        </p:spPr>
        <p:txBody>
          <a:bodyPr/>
          <a:lstStyle>
            <a:lvl1pPr marL="0" indent="0">
              <a:buNone/>
              <a:defRPr/>
            </a:lvl1pPr>
          </a:lstStyle>
          <a:p>
            <a:pPr marL="43605" marR="0" lvl="0" indent="-43605" algn="l" defTabSz="582930" rtl="0" eaLnBrk="1" fontAlgn="auto" latinLnBrk="0" hangingPunct="1">
              <a:lnSpc>
                <a:spcPct val="100000"/>
              </a:lnSpc>
              <a:spcBef>
                <a:spcPts val="1148"/>
              </a:spcBef>
              <a:spcAft>
                <a:spcPts val="0"/>
              </a:spcAft>
              <a:buClrTx/>
              <a:buSzTx/>
              <a:buFont typeface="Arial" panose="020B0604020202020204" pitchFamily="34" charset="0"/>
              <a:buChar char=" "/>
              <a:tabLst/>
              <a:defRPr/>
            </a:pPr>
            <a:r>
              <a:rPr lang="fr-CA" dirty="0"/>
              <a:t>Cliquez sur l’icône pour ajouter une image</a:t>
            </a:r>
          </a:p>
        </p:txBody>
      </p:sp>
    </p:spTree>
    <p:extLst>
      <p:ext uri="{BB962C8B-B14F-4D97-AF65-F5344CB8AC3E}">
        <p14:creationId xmlns:p14="http://schemas.microsoft.com/office/powerpoint/2010/main" val="3177056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ge présentateur">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EF68FFC-EE83-443D-9FAA-92C407C62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7" name="Espace réservé pour une image  13">
            <a:extLst>
              <a:ext uri="{FF2B5EF4-FFF2-40B4-BE49-F238E27FC236}">
                <a16:creationId xmlns:a16="http://schemas.microsoft.com/office/drawing/2014/main" id="{6BBEC4A0-5937-43DC-B983-BCEE1E3BE4A5}"/>
              </a:ext>
            </a:extLst>
          </p:cNvPr>
          <p:cNvSpPr>
            <a:spLocks noGrp="1"/>
          </p:cNvSpPr>
          <p:nvPr>
            <p:ph type="pic" sz="quarter" idx="24" hasCustomPrompt="1"/>
          </p:nvPr>
        </p:nvSpPr>
        <p:spPr>
          <a:xfrm>
            <a:off x="489223" y="1121592"/>
            <a:ext cx="3304800" cy="7815243"/>
          </a:xfrm>
          <a:noFill/>
          <a:ln>
            <a:noFill/>
          </a:ln>
        </p:spPr>
        <p:txBody>
          <a:bodyPr lIns="180000" tIns="1080000" rIns="180000"/>
          <a:lstStyle>
            <a:lvl1pPr marL="0" indent="0" algn="ctr">
              <a:buFont typeface="Arial" panose="020B0604020202020204" pitchFamily="34" charset="0"/>
              <a:buNone/>
              <a:defRPr sz="1275"/>
            </a:lvl1pPr>
          </a:lstStyle>
          <a:p>
            <a:pPr marL="0" lvl="0" indent="0">
              <a:buFont typeface="Arial" panose="020B0604020202020204" pitchFamily="34" charset="0"/>
              <a:buNone/>
            </a:pPr>
            <a:r>
              <a:rPr lang="fr-CA" noProof="0" dirty="0"/>
              <a:t>Cliquez sur l’icône pour ajouter une photo du présentateur</a:t>
            </a:r>
          </a:p>
        </p:txBody>
      </p:sp>
      <p:sp>
        <p:nvSpPr>
          <p:cNvPr id="3" name="Espace réservé de la date 2">
            <a:extLst>
              <a:ext uri="{FF2B5EF4-FFF2-40B4-BE49-F238E27FC236}">
                <a16:creationId xmlns:a16="http://schemas.microsoft.com/office/drawing/2014/main" id="{BA4CACFF-FB3A-4DA2-B7C0-49D1150004B9}"/>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87CBD116-C05F-4E57-89F3-569A563B7CD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8" name="Espace réservé du texte 2">
            <a:extLst>
              <a:ext uri="{FF2B5EF4-FFF2-40B4-BE49-F238E27FC236}">
                <a16:creationId xmlns:a16="http://schemas.microsoft.com/office/drawing/2014/main" id="{F238EE87-A726-4BC8-8789-8939CA27DD17}"/>
              </a:ext>
            </a:extLst>
          </p:cNvPr>
          <p:cNvSpPr>
            <a:spLocks noGrp="1"/>
          </p:cNvSpPr>
          <p:nvPr>
            <p:ph type="body" idx="1" hasCustomPrompt="1"/>
          </p:nvPr>
        </p:nvSpPr>
        <p:spPr>
          <a:xfrm>
            <a:off x="4115726" y="2916965"/>
            <a:ext cx="3350700" cy="950506"/>
          </a:xfrm>
          <a:prstGeom prst="rect">
            <a:avLst/>
          </a:prstGeom>
          <a:noFill/>
        </p:spPr>
        <p:txBody>
          <a:bodyPr lIns="68400" tIns="0" rIns="68400" bIns="0" anchor="b" anchorCtr="0"/>
          <a:lstStyle>
            <a:lvl1pPr marL="0" indent="0">
              <a:lnSpc>
                <a:spcPct val="100000"/>
              </a:lnSpc>
              <a:spcBef>
                <a:spcPts val="0"/>
              </a:spcBef>
              <a:buNone/>
              <a:defRPr sz="1530" b="1">
                <a:solidFill>
                  <a:schemeClr val="accent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Nom du présentateur</a:t>
            </a:r>
          </a:p>
        </p:txBody>
      </p:sp>
      <p:cxnSp>
        <p:nvCxnSpPr>
          <p:cNvPr id="19" name="Connecteur droit 18">
            <a:extLst>
              <a:ext uri="{FF2B5EF4-FFF2-40B4-BE49-F238E27FC236}">
                <a16:creationId xmlns:a16="http://schemas.microsoft.com/office/drawing/2014/main" id="{077A0983-9ADC-4BD5-A3C0-F8D2F91B9BF1}"/>
              </a:ext>
            </a:extLst>
          </p:cNvPr>
          <p:cNvCxnSpPr/>
          <p:nvPr/>
        </p:nvCxnSpPr>
        <p:spPr>
          <a:xfrm>
            <a:off x="4161631" y="4501141"/>
            <a:ext cx="3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3">
            <a:extLst>
              <a:ext uri="{FF2B5EF4-FFF2-40B4-BE49-F238E27FC236}">
                <a16:creationId xmlns:a16="http://schemas.microsoft.com/office/drawing/2014/main" id="{A274CE70-4E8F-4B1B-8D2C-63DB6C9A8FDC}"/>
              </a:ext>
            </a:extLst>
          </p:cNvPr>
          <p:cNvSpPr>
            <a:spLocks noGrp="1"/>
          </p:cNvSpPr>
          <p:nvPr>
            <p:ph type="sldNum" sz="quarter" idx="32"/>
          </p:nvPr>
        </p:nvSpPr>
        <p:spPr>
          <a:xfrm>
            <a:off x="7420893" y="9606935"/>
            <a:ext cx="351502" cy="316800"/>
          </a:xfrm>
          <a:prstGeom prst="rect">
            <a:avLst/>
          </a:prstGeom>
        </p:spPr>
        <p:txBody>
          <a:bodyPr/>
          <a:lstStyle/>
          <a:p>
            <a:fld id="{BE6F3E46-F02B-4798-9A31-17038199D171}" type="slidenum">
              <a:rPr lang="fr-CA" smtClean="0"/>
              <a:pPr/>
              <a:t>‹N°›</a:t>
            </a:fld>
            <a:endParaRPr lang="fr-CA" b="0" dirty="0"/>
          </a:p>
        </p:txBody>
      </p:sp>
      <p:sp>
        <p:nvSpPr>
          <p:cNvPr id="21" name="Espace réservé du texte 2">
            <a:extLst>
              <a:ext uri="{FF2B5EF4-FFF2-40B4-BE49-F238E27FC236}">
                <a16:creationId xmlns:a16="http://schemas.microsoft.com/office/drawing/2014/main" id="{68F07718-5A1D-4656-AD8A-04300B7C7AF2}"/>
              </a:ext>
            </a:extLst>
          </p:cNvPr>
          <p:cNvSpPr>
            <a:spLocks noGrp="1"/>
          </p:cNvSpPr>
          <p:nvPr>
            <p:ph type="body" idx="33" hasCustomPrompt="1"/>
          </p:nvPr>
        </p:nvSpPr>
        <p:spPr>
          <a:xfrm>
            <a:off x="4115726" y="3867471"/>
            <a:ext cx="3350700" cy="431487"/>
          </a:xfrm>
          <a:prstGeom prst="rect">
            <a:avLst/>
          </a:prstGeom>
          <a:noFill/>
        </p:spPr>
        <p:txBody>
          <a:bodyPr lIns="68400" tIns="0" rIns="68400" bIns="0" anchor="ctr" anchorCtr="0"/>
          <a:lstStyle>
            <a:lvl1pPr marL="0" indent="0">
              <a:lnSpc>
                <a:spcPct val="100000"/>
              </a:lnSpc>
              <a:spcBef>
                <a:spcPts val="0"/>
              </a:spcBef>
              <a:buNone/>
              <a:defRPr sz="1275" b="0">
                <a:solidFill>
                  <a:schemeClr val="tx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Titre du présentateur</a:t>
            </a:r>
          </a:p>
        </p:txBody>
      </p:sp>
      <p:sp>
        <p:nvSpPr>
          <p:cNvPr id="23" name="Espace réservé du texte 22">
            <a:extLst>
              <a:ext uri="{FF2B5EF4-FFF2-40B4-BE49-F238E27FC236}">
                <a16:creationId xmlns:a16="http://schemas.microsoft.com/office/drawing/2014/main" id="{286D2E1C-3411-4E54-8761-FD96D16393B7}"/>
              </a:ext>
            </a:extLst>
          </p:cNvPr>
          <p:cNvSpPr>
            <a:spLocks noGrp="1"/>
          </p:cNvSpPr>
          <p:nvPr>
            <p:ph type="body" sz="quarter" idx="34" hasCustomPrompt="1"/>
          </p:nvPr>
        </p:nvSpPr>
        <p:spPr>
          <a:xfrm>
            <a:off x="4115708" y="4926436"/>
            <a:ext cx="3350700" cy="4010398"/>
          </a:xfrm>
        </p:spPr>
        <p:txBody>
          <a:bodyPr/>
          <a:lstStyle>
            <a:lvl1pPr>
              <a:defRPr sz="1275"/>
            </a:lvl1pPr>
            <a:lvl2pPr>
              <a:defRPr sz="1148"/>
            </a:lvl2pPr>
            <a:lvl3pPr>
              <a:defRPr sz="1020"/>
            </a:lvl3pPr>
            <a:lvl4pPr>
              <a:defRPr sz="893"/>
            </a:lvl4pPr>
            <a:lvl5pPr>
              <a:defRPr sz="1148"/>
            </a:lvl5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pic>
        <p:nvPicPr>
          <p:cNvPr id="13" name="Image 12">
            <a:extLst>
              <a:ext uri="{FF2B5EF4-FFF2-40B4-BE49-F238E27FC236}">
                <a16:creationId xmlns:a16="http://schemas.microsoft.com/office/drawing/2014/main" id="{B10F522B-963E-4A42-B2E6-A839A62840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743" y="9446931"/>
            <a:ext cx="803339" cy="564020"/>
          </a:xfrm>
          <a:prstGeom prst="rect">
            <a:avLst/>
          </a:prstGeom>
        </p:spPr>
      </p:pic>
    </p:spTree>
    <p:extLst>
      <p:ext uri="{BB962C8B-B14F-4D97-AF65-F5344CB8AC3E}">
        <p14:creationId xmlns:p14="http://schemas.microsoft.com/office/powerpoint/2010/main" val="3803479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age 2 présentateurs">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3E0C517-856E-48A1-B2FC-8CE3626D3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22" name="Image 21">
            <a:extLst>
              <a:ext uri="{FF2B5EF4-FFF2-40B4-BE49-F238E27FC236}">
                <a16:creationId xmlns:a16="http://schemas.microsoft.com/office/drawing/2014/main" id="{EFBA2DBF-C977-499C-AD01-F83A8681D4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743" y="9446931"/>
            <a:ext cx="803339" cy="564020"/>
          </a:xfrm>
          <a:prstGeom prst="rect">
            <a:avLst/>
          </a:prstGeom>
        </p:spPr>
      </p:pic>
      <p:sp>
        <p:nvSpPr>
          <p:cNvPr id="7" name="Espace réservé pour une image  13">
            <a:extLst>
              <a:ext uri="{FF2B5EF4-FFF2-40B4-BE49-F238E27FC236}">
                <a16:creationId xmlns:a16="http://schemas.microsoft.com/office/drawing/2014/main" id="{6BBEC4A0-5937-43DC-B983-BCEE1E3BE4A5}"/>
              </a:ext>
            </a:extLst>
          </p:cNvPr>
          <p:cNvSpPr>
            <a:spLocks noGrp="1"/>
          </p:cNvSpPr>
          <p:nvPr>
            <p:ph type="pic" sz="quarter" idx="24" hasCustomPrompt="1"/>
          </p:nvPr>
        </p:nvSpPr>
        <p:spPr>
          <a:xfrm>
            <a:off x="489223" y="1121592"/>
            <a:ext cx="1331248" cy="3062715"/>
          </a:xfrm>
          <a:noFill/>
          <a:ln>
            <a:noFill/>
          </a:ln>
        </p:spPr>
        <p:txBody>
          <a:bodyPr lIns="180000" tIns="0" rIns="180000"/>
          <a:lstStyle>
            <a:lvl1pPr marL="0" indent="0" algn="ctr">
              <a:buFont typeface="Arial" panose="020B0604020202020204" pitchFamily="34" charset="0"/>
              <a:buNone/>
              <a:defRPr sz="1020"/>
            </a:lvl1pPr>
          </a:lstStyle>
          <a:p>
            <a:pPr marL="0" lvl="0" indent="0">
              <a:buFont typeface="Arial" panose="020B0604020202020204" pitchFamily="34" charset="0"/>
              <a:buNone/>
            </a:pPr>
            <a:r>
              <a:rPr lang="fr-CA" noProof="0" dirty="0"/>
              <a:t>Cliquez sur l’icône pour ajouter une photo du présentateur</a:t>
            </a:r>
          </a:p>
        </p:txBody>
      </p:sp>
      <p:sp>
        <p:nvSpPr>
          <p:cNvPr id="3" name="Espace réservé de la date 2">
            <a:extLst>
              <a:ext uri="{FF2B5EF4-FFF2-40B4-BE49-F238E27FC236}">
                <a16:creationId xmlns:a16="http://schemas.microsoft.com/office/drawing/2014/main" id="{BA4CACFF-FB3A-4DA2-B7C0-49D1150004B9}"/>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87CBD116-C05F-4E57-89F3-569A563B7CD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8" name="Espace réservé du texte 2">
            <a:extLst>
              <a:ext uri="{FF2B5EF4-FFF2-40B4-BE49-F238E27FC236}">
                <a16:creationId xmlns:a16="http://schemas.microsoft.com/office/drawing/2014/main" id="{F238EE87-A726-4BC8-8789-8939CA27DD17}"/>
              </a:ext>
            </a:extLst>
          </p:cNvPr>
          <p:cNvSpPr>
            <a:spLocks noGrp="1"/>
          </p:cNvSpPr>
          <p:nvPr>
            <p:ph type="body" idx="1" hasCustomPrompt="1"/>
          </p:nvPr>
        </p:nvSpPr>
        <p:spPr>
          <a:xfrm>
            <a:off x="1958186" y="3445083"/>
            <a:ext cx="1835837" cy="422388"/>
          </a:xfrm>
          <a:prstGeom prst="rect">
            <a:avLst/>
          </a:prstGeom>
          <a:noFill/>
        </p:spPr>
        <p:txBody>
          <a:bodyPr lIns="68400" tIns="0" rIns="68400" bIns="0" anchor="b" anchorCtr="0"/>
          <a:lstStyle>
            <a:lvl1pPr marL="0" indent="0">
              <a:lnSpc>
                <a:spcPct val="100000"/>
              </a:lnSpc>
              <a:spcBef>
                <a:spcPts val="0"/>
              </a:spcBef>
              <a:buNone/>
              <a:defRPr sz="1275" b="1">
                <a:solidFill>
                  <a:schemeClr val="accent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Nom du présentateur</a:t>
            </a:r>
          </a:p>
        </p:txBody>
      </p:sp>
      <p:cxnSp>
        <p:nvCxnSpPr>
          <p:cNvPr id="19" name="Connecteur droit 18">
            <a:extLst>
              <a:ext uri="{FF2B5EF4-FFF2-40B4-BE49-F238E27FC236}">
                <a16:creationId xmlns:a16="http://schemas.microsoft.com/office/drawing/2014/main" id="{077A0983-9ADC-4BD5-A3C0-F8D2F91B9BF1}"/>
              </a:ext>
            </a:extLst>
          </p:cNvPr>
          <p:cNvCxnSpPr/>
          <p:nvPr/>
        </p:nvCxnSpPr>
        <p:spPr>
          <a:xfrm>
            <a:off x="489223" y="4606753"/>
            <a:ext cx="3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3">
            <a:extLst>
              <a:ext uri="{FF2B5EF4-FFF2-40B4-BE49-F238E27FC236}">
                <a16:creationId xmlns:a16="http://schemas.microsoft.com/office/drawing/2014/main" id="{A274CE70-4E8F-4B1B-8D2C-63DB6C9A8FDC}"/>
              </a:ext>
            </a:extLst>
          </p:cNvPr>
          <p:cNvSpPr>
            <a:spLocks noGrp="1"/>
          </p:cNvSpPr>
          <p:nvPr>
            <p:ph type="sldNum" sz="quarter" idx="32"/>
          </p:nvPr>
        </p:nvSpPr>
        <p:spPr>
          <a:xfrm>
            <a:off x="7420893" y="9606935"/>
            <a:ext cx="351502" cy="316800"/>
          </a:xfrm>
          <a:prstGeom prst="rect">
            <a:avLst/>
          </a:prstGeom>
        </p:spPr>
        <p:txBody>
          <a:bodyPr/>
          <a:lstStyle/>
          <a:p>
            <a:fld id="{BE6F3E46-F02B-4798-9A31-17038199D171}" type="slidenum">
              <a:rPr lang="fr-CA" smtClean="0"/>
              <a:pPr/>
              <a:t>‹N°›</a:t>
            </a:fld>
            <a:endParaRPr lang="fr-CA" b="0" dirty="0"/>
          </a:p>
        </p:txBody>
      </p:sp>
      <p:sp>
        <p:nvSpPr>
          <p:cNvPr id="21" name="Espace réservé du texte 2">
            <a:extLst>
              <a:ext uri="{FF2B5EF4-FFF2-40B4-BE49-F238E27FC236}">
                <a16:creationId xmlns:a16="http://schemas.microsoft.com/office/drawing/2014/main" id="{68F07718-5A1D-4656-AD8A-04300B7C7AF2}"/>
              </a:ext>
            </a:extLst>
          </p:cNvPr>
          <p:cNvSpPr>
            <a:spLocks noGrp="1"/>
          </p:cNvSpPr>
          <p:nvPr>
            <p:ph type="body" idx="33" hasCustomPrompt="1"/>
          </p:nvPr>
        </p:nvSpPr>
        <p:spPr>
          <a:xfrm>
            <a:off x="1958186" y="3867475"/>
            <a:ext cx="1835837" cy="316831"/>
          </a:xfrm>
          <a:prstGeom prst="rect">
            <a:avLst/>
          </a:prstGeom>
          <a:noFill/>
        </p:spPr>
        <p:txBody>
          <a:bodyPr lIns="68400" tIns="0" rIns="68400" bIns="0" anchor="t" anchorCtr="0"/>
          <a:lstStyle>
            <a:lvl1pPr marL="0" indent="0">
              <a:lnSpc>
                <a:spcPct val="100000"/>
              </a:lnSpc>
              <a:spcBef>
                <a:spcPts val="0"/>
              </a:spcBef>
              <a:buNone/>
              <a:defRPr sz="1148" b="0">
                <a:solidFill>
                  <a:schemeClr val="tx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Titre du présentateur</a:t>
            </a:r>
          </a:p>
        </p:txBody>
      </p:sp>
      <p:sp>
        <p:nvSpPr>
          <p:cNvPr id="23" name="Espace réservé du texte 22">
            <a:extLst>
              <a:ext uri="{FF2B5EF4-FFF2-40B4-BE49-F238E27FC236}">
                <a16:creationId xmlns:a16="http://schemas.microsoft.com/office/drawing/2014/main" id="{286D2E1C-3411-4E54-8761-FD96D16393B7}"/>
              </a:ext>
            </a:extLst>
          </p:cNvPr>
          <p:cNvSpPr>
            <a:spLocks noGrp="1"/>
          </p:cNvSpPr>
          <p:nvPr>
            <p:ph type="body" sz="quarter" idx="34" hasCustomPrompt="1"/>
          </p:nvPr>
        </p:nvSpPr>
        <p:spPr>
          <a:xfrm>
            <a:off x="443318" y="4926437"/>
            <a:ext cx="3350705" cy="4221647"/>
          </a:xfrm>
        </p:spPr>
        <p:txBody>
          <a:bodyPr/>
          <a:lstStyle>
            <a:lvl1pPr>
              <a:defRPr sz="1275"/>
            </a:lvl1pPr>
            <a:lvl2pPr>
              <a:defRPr sz="1148"/>
            </a:lvl2pPr>
            <a:lvl3pPr>
              <a:defRPr sz="1020"/>
            </a:lvl3pPr>
            <a:lvl4pPr>
              <a:defRPr sz="893"/>
            </a:lvl4pPr>
            <a:lvl5pPr>
              <a:defRPr sz="1148"/>
            </a:lvl5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Espace réservé pour une image  13">
            <a:extLst>
              <a:ext uri="{FF2B5EF4-FFF2-40B4-BE49-F238E27FC236}">
                <a16:creationId xmlns:a16="http://schemas.microsoft.com/office/drawing/2014/main" id="{0DF6767A-8284-4F90-B218-51CDC02A72E5}"/>
              </a:ext>
            </a:extLst>
          </p:cNvPr>
          <p:cNvSpPr>
            <a:spLocks noGrp="1"/>
          </p:cNvSpPr>
          <p:nvPr>
            <p:ph type="pic" sz="quarter" idx="35" hasCustomPrompt="1"/>
          </p:nvPr>
        </p:nvSpPr>
        <p:spPr>
          <a:xfrm>
            <a:off x="4161631" y="1121567"/>
            <a:ext cx="1331248" cy="3062715"/>
          </a:xfrm>
          <a:noFill/>
          <a:ln>
            <a:noFill/>
          </a:ln>
        </p:spPr>
        <p:txBody>
          <a:bodyPr lIns="180000" tIns="0" rIns="180000"/>
          <a:lstStyle>
            <a:lvl1pPr marL="0" indent="0" algn="ctr">
              <a:buFont typeface="Arial" panose="020B0604020202020204" pitchFamily="34" charset="0"/>
              <a:buNone/>
              <a:defRPr sz="1020"/>
            </a:lvl1pPr>
          </a:lstStyle>
          <a:p>
            <a:pPr marL="0" lvl="0" indent="0">
              <a:buFont typeface="Arial" panose="020B0604020202020204" pitchFamily="34" charset="0"/>
              <a:buNone/>
            </a:pPr>
            <a:r>
              <a:rPr lang="fr-CA" noProof="0" dirty="0"/>
              <a:t>Cliquez sur l’icône pour ajouter une photo du présentateur</a:t>
            </a:r>
          </a:p>
        </p:txBody>
      </p:sp>
      <p:sp>
        <p:nvSpPr>
          <p:cNvPr id="15" name="Espace réservé du texte 2">
            <a:extLst>
              <a:ext uri="{FF2B5EF4-FFF2-40B4-BE49-F238E27FC236}">
                <a16:creationId xmlns:a16="http://schemas.microsoft.com/office/drawing/2014/main" id="{9A55C432-3678-4F12-891B-0417F4122302}"/>
              </a:ext>
            </a:extLst>
          </p:cNvPr>
          <p:cNvSpPr>
            <a:spLocks noGrp="1"/>
          </p:cNvSpPr>
          <p:nvPr>
            <p:ph type="body" idx="36" hasCustomPrompt="1"/>
          </p:nvPr>
        </p:nvSpPr>
        <p:spPr>
          <a:xfrm>
            <a:off x="5630594" y="3445058"/>
            <a:ext cx="1835837" cy="422388"/>
          </a:xfrm>
          <a:prstGeom prst="rect">
            <a:avLst/>
          </a:prstGeom>
          <a:noFill/>
        </p:spPr>
        <p:txBody>
          <a:bodyPr lIns="68400" tIns="0" rIns="68400" bIns="0" anchor="b" anchorCtr="0"/>
          <a:lstStyle>
            <a:lvl1pPr marL="0" indent="0">
              <a:lnSpc>
                <a:spcPct val="100000"/>
              </a:lnSpc>
              <a:spcBef>
                <a:spcPts val="0"/>
              </a:spcBef>
              <a:buNone/>
              <a:defRPr sz="1275" b="1">
                <a:solidFill>
                  <a:schemeClr val="accent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Nom du présentateur</a:t>
            </a:r>
          </a:p>
        </p:txBody>
      </p:sp>
      <p:cxnSp>
        <p:nvCxnSpPr>
          <p:cNvPr id="16" name="Connecteur droit 15">
            <a:extLst>
              <a:ext uri="{FF2B5EF4-FFF2-40B4-BE49-F238E27FC236}">
                <a16:creationId xmlns:a16="http://schemas.microsoft.com/office/drawing/2014/main" id="{B79E5745-282E-4CD3-A798-06E40129CEF8}"/>
              </a:ext>
            </a:extLst>
          </p:cNvPr>
          <p:cNvCxnSpPr/>
          <p:nvPr/>
        </p:nvCxnSpPr>
        <p:spPr>
          <a:xfrm>
            <a:off x="4161631" y="4606728"/>
            <a:ext cx="3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2">
            <a:extLst>
              <a:ext uri="{FF2B5EF4-FFF2-40B4-BE49-F238E27FC236}">
                <a16:creationId xmlns:a16="http://schemas.microsoft.com/office/drawing/2014/main" id="{75884512-FD79-4E6D-B885-53E7B7707B61}"/>
              </a:ext>
            </a:extLst>
          </p:cNvPr>
          <p:cNvSpPr>
            <a:spLocks noGrp="1"/>
          </p:cNvSpPr>
          <p:nvPr>
            <p:ph type="body" idx="37" hasCustomPrompt="1"/>
          </p:nvPr>
        </p:nvSpPr>
        <p:spPr>
          <a:xfrm>
            <a:off x="5630594" y="3867450"/>
            <a:ext cx="1835837" cy="316831"/>
          </a:xfrm>
          <a:prstGeom prst="rect">
            <a:avLst/>
          </a:prstGeom>
          <a:noFill/>
        </p:spPr>
        <p:txBody>
          <a:bodyPr lIns="68400" tIns="0" rIns="68400" bIns="0" anchor="t" anchorCtr="0"/>
          <a:lstStyle>
            <a:lvl1pPr marL="0" indent="0">
              <a:lnSpc>
                <a:spcPct val="100000"/>
              </a:lnSpc>
              <a:spcBef>
                <a:spcPts val="0"/>
              </a:spcBef>
              <a:buNone/>
              <a:defRPr sz="1148" b="0">
                <a:solidFill>
                  <a:schemeClr val="tx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Titre du présentateur</a:t>
            </a:r>
          </a:p>
        </p:txBody>
      </p:sp>
      <p:sp>
        <p:nvSpPr>
          <p:cNvPr id="18" name="Espace réservé du texte 22">
            <a:extLst>
              <a:ext uri="{FF2B5EF4-FFF2-40B4-BE49-F238E27FC236}">
                <a16:creationId xmlns:a16="http://schemas.microsoft.com/office/drawing/2014/main" id="{2390DEF8-7F2B-4CE2-9AC1-233271B9C1D0}"/>
              </a:ext>
            </a:extLst>
          </p:cNvPr>
          <p:cNvSpPr>
            <a:spLocks noGrp="1"/>
          </p:cNvSpPr>
          <p:nvPr>
            <p:ph type="body" sz="quarter" idx="38" hasCustomPrompt="1"/>
          </p:nvPr>
        </p:nvSpPr>
        <p:spPr>
          <a:xfrm>
            <a:off x="4115726" y="4926412"/>
            <a:ext cx="3350705" cy="4221647"/>
          </a:xfrm>
        </p:spPr>
        <p:txBody>
          <a:bodyPr/>
          <a:lstStyle>
            <a:lvl1pPr>
              <a:defRPr sz="1275"/>
            </a:lvl1pPr>
            <a:lvl2pPr>
              <a:defRPr sz="1148"/>
            </a:lvl2pPr>
            <a:lvl3pPr>
              <a:defRPr sz="1020"/>
            </a:lvl3pPr>
            <a:lvl4pPr>
              <a:defRPr sz="893"/>
            </a:lvl4pPr>
            <a:lvl5pPr>
              <a:defRPr sz="1148"/>
            </a:lvl5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1428899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Page 3 présentateurs">
    <p:spTree>
      <p:nvGrpSpPr>
        <p:cNvPr id="1" name=""/>
        <p:cNvGrpSpPr/>
        <p:nvPr/>
      </p:nvGrpSpPr>
      <p:grpSpPr>
        <a:xfrm>
          <a:off x="0" y="0"/>
          <a:ext cx="0" cy="0"/>
          <a:chOff x="0" y="0"/>
          <a:chExt cx="0" cy="0"/>
        </a:xfrm>
      </p:grpSpPr>
      <p:pic>
        <p:nvPicPr>
          <p:cNvPr id="29" name="Image 28">
            <a:extLst>
              <a:ext uri="{FF2B5EF4-FFF2-40B4-BE49-F238E27FC236}">
                <a16:creationId xmlns:a16="http://schemas.microsoft.com/office/drawing/2014/main" id="{FC0B7575-6B53-424A-A49F-F38627446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pic>
        <p:nvPicPr>
          <p:cNvPr id="28" name="Image 27">
            <a:extLst>
              <a:ext uri="{FF2B5EF4-FFF2-40B4-BE49-F238E27FC236}">
                <a16:creationId xmlns:a16="http://schemas.microsoft.com/office/drawing/2014/main" id="{CED9CF17-FDF4-45D3-93ED-B98164153D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743" y="9446931"/>
            <a:ext cx="803339" cy="564020"/>
          </a:xfrm>
          <a:prstGeom prst="rect">
            <a:avLst/>
          </a:prstGeom>
        </p:spPr>
      </p:pic>
      <p:sp>
        <p:nvSpPr>
          <p:cNvPr id="7" name="Espace réservé pour une image  13">
            <a:extLst>
              <a:ext uri="{FF2B5EF4-FFF2-40B4-BE49-F238E27FC236}">
                <a16:creationId xmlns:a16="http://schemas.microsoft.com/office/drawing/2014/main" id="{6BBEC4A0-5937-43DC-B983-BCEE1E3BE4A5}"/>
              </a:ext>
            </a:extLst>
          </p:cNvPr>
          <p:cNvSpPr>
            <a:spLocks noGrp="1"/>
          </p:cNvSpPr>
          <p:nvPr>
            <p:ph type="pic" sz="quarter" idx="24" hasCustomPrompt="1"/>
          </p:nvPr>
        </p:nvSpPr>
        <p:spPr>
          <a:xfrm>
            <a:off x="489223" y="1121592"/>
            <a:ext cx="826292" cy="1900800"/>
          </a:xfrm>
          <a:noFill/>
          <a:ln>
            <a:noFill/>
          </a:ln>
        </p:spPr>
        <p:txBody>
          <a:bodyPr lIns="0" tIns="0" rIns="0"/>
          <a:lstStyle>
            <a:lvl1pPr marL="0" indent="0" algn="ctr">
              <a:buFont typeface="Arial" panose="020B0604020202020204" pitchFamily="34" charset="0"/>
              <a:buNone/>
              <a:defRPr sz="701"/>
            </a:lvl1pPr>
          </a:lstStyle>
          <a:p>
            <a:pPr marL="0" lvl="0" indent="0">
              <a:buFont typeface="Arial" panose="020B0604020202020204" pitchFamily="34" charset="0"/>
              <a:buNone/>
            </a:pPr>
            <a:r>
              <a:rPr lang="fr-CA" noProof="0" dirty="0"/>
              <a:t>Cliquez sur l’icône pour ajouter une photo du présentateur</a:t>
            </a:r>
          </a:p>
        </p:txBody>
      </p:sp>
      <p:sp>
        <p:nvSpPr>
          <p:cNvPr id="3" name="Espace réservé de la date 2">
            <a:extLst>
              <a:ext uri="{FF2B5EF4-FFF2-40B4-BE49-F238E27FC236}">
                <a16:creationId xmlns:a16="http://schemas.microsoft.com/office/drawing/2014/main" id="{BA4CACFF-FB3A-4DA2-B7C0-49D1150004B9}"/>
              </a:ext>
            </a:extLst>
          </p:cNvPr>
          <p:cNvSpPr>
            <a:spLocks noGrp="1"/>
          </p:cNvSpPr>
          <p:nvPr>
            <p:ph type="dt" sz="half" idx="10"/>
          </p:nvPr>
        </p:nvSpPr>
        <p:spPr/>
        <p:txBody>
          <a:bodyPr/>
          <a:lstStyle/>
          <a:p>
            <a:fld id="{725D42C4-328D-4D55-839E-3A6CA1FE13F2}"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87CBD116-C05F-4E57-89F3-569A563B7CDE}"/>
              </a:ext>
            </a:extLst>
          </p:cNvPr>
          <p:cNvSpPr>
            <a:spLocks noGrp="1"/>
          </p:cNvSpPr>
          <p:nvPr>
            <p:ph type="ftr" sz="quarter" idx="11"/>
          </p:nvPr>
        </p:nvSpPr>
        <p:spPr>
          <a:xfrm>
            <a:off x="4023915" y="9606935"/>
            <a:ext cx="2386759" cy="316800"/>
          </a:xfrm>
          <a:prstGeom prst="rect">
            <a:avLst/>
          </a:prstGeom>
        </p:spPr>
        <p:txBody>
          <a:bodyPr/>
          <a:lstStyle/>
          <a:p>
            <a:endParaRPr lang="fr-CA" sz="765" dirty="0"/>
          </a:p>
        </p:txBody>
      </p:sp>
      <p:sp>
        <p:nvSpPr>
          <p:cNvPr id="8" name="Espace réservé du texte 2">
            <a:extLst>
              <a:ext uri="{FF2B5EF4-FFF2-40B4-BE49-F238E27FC236}">
                <a16:creationId xmlns:a16="http://schemas.microsoft.com/office/drawing/2014/main" id="{F238EE87-A726-4BC8-8789-8939CA27DD17}"/>
              </a:ext>
            </a:extLst>
          </p:cNvPr>
          <p:cNvSpPr>
            <a:spLocks noGrp="1"/>
          </p:cNvSpPr>
          <p:nvPr>
            <p:ph type="body" idx="1" hasCustomPrompt="1"/>
          </p:nvPr>
        </p:nvSpPr>
        <p:spPr>
          <a:xfrm>
            <a:off x="443318" y="3130848"/>
            <a:ext cx="1973919" cy="630978"/>
          </a:xfrm>
          <a:prstGeom prst="rect">
            <a:avLst/>
          </a:prstGeom>
          <a:noFill/>
        </p:spPr>
        <p:txBody>
          <a:bodyPr lIns="68400" tIns="0" rIns="68400" bIns="0" anchor="b" anchorCtr="0"/>
          <a:lstStyle>
            <a:lvl1pPr marL="0" indent="0">
              <a:lnSpc>
                <a:spcPct val="100000"/>
              </a:lnSpc>
              <a:spcBef>
                <a:spcPts val="0"/>
              </a:spcBef>
              <a:buNone/>
              <a:defRPr sz="1275" b="1">
                <a:solidFill>
                  <a:schemeClr val="accent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Nom du présentateur</a:t>
            </a:r>
          </a:p>
        </p:txBody>
      </p:sp>
      <p:cxnSp>
        <p:nvCxnSpPr>
          <p:cNvPr id="19" name="Connecteur droit 18">
            <a:extLst>
              <a:ext uri="{FF2B5EF4-FFF2-40B4-BE49-F238E27FC236}">
                <a16:creationId xmlns:a16="http://schemas.microsoft.com/office/drawing/2014/main" id="{077A0983-9ADC-4BD5-A3C0-F8D2F91B9BF1}"/>
              </a:ext>
            </a:extLst>
          </p:cNvPr>
          <p:cNvCxnSpPr/>
          <p:nvPr/>
        </p:nvCxnSpPr>
        <p:spPr>
          <a:xfrm>
            <a:off x="489223" y="4817977"/>
            <a:ext cx="220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Espace réservé du numéro de diapositive 13">
            <a:extLst>
              <a:ext uri="{FF2B5EF4-FFF2-40B4-BE49-F238E27FC236}">
                <a16:creationId xmlns:a16="http://schemas.microsoft.com/office/drawing/2014/main" id="{A274CE70-4E8F-4B1B-8D2C-63DB6C9A8FDC}"/>
              </a:ext>
            </a:extLst>
          </p:cNvPr>
          <p:cNvSpPr>
            <a:spLocks noGrp="1"/>
          </p:cNvSpPr>
          <p:nvPr>
            <p:ph type="sldNum" sz="quarter" idx="32"/>
          </p:nvPr>
        </p:nvSpPr>
        <p:spPr>
          <a:xfrm>
            <a:off x="7420893" y="9606935"/>
            <a:ext cx="351502" cy="316800"/>
          </a:xfrm>
          <a:prstGeom prst="rect">
            <a:avLst/>
          </a:prstGeom>
        </p:spPr>
        <p:txBody>
          <a:bodyPr/>
          <a:lstStyle/>
          <a:p>
            <a:fld id="{BE6F3E46-F02B-4798-9A31-17038199D171}" type="slidenum">
              <a:rPr lang="fr-CA" smtClean="0"/>
              <a:pPr/>
              <a:t>‹N°›</a:t>
            </a:fld>
            <a:endParaRPr lang="fr-CA" b="0" dirty="0"/>
          </a:p>
        </p:txBody>
      </p:sp>
      <p:sp>
        <p:nvSpPr>
          <p:cNvPr id="21" name="Espace réservé du texte 2">
            <a:extLst>
              <a:ext uri="{FF2B5EF4-FFF2-40B4-BE49-F238E27FC236}">
                <a16:creationId xmlns:a16="http://schemas.microsoft.com/office/drawing/2014/main" id="{68F07718-5A1D-4656-AD8A-04300B7C7AF2}"/>
              </a:ext>
            </a:extLst>
          </p:cNvPr>
          <p:cNvSpPr>
            <a:spLocks noGrp="1"/>
          </p:cNvSpPr>
          <p:nvPr>
            <p:ph type="body" idx="33" hasCustomPrompt="1"/>
          </p:nvPr>
        </p:nvSpPr>
        <p:spPr>
          <a:xfrm>
            <a:off x="443318" y="3761828"/>
            <a:ext cx="1973919" cy="739338"/>
          </a:xfrm>
          <a:prstGeom prst="rect">
            <a:avLst/>
          </a:prstGeom>
          <a:noFill/>
        </p:spPr>
        <p:txBody>
          <a:bodyPr lIns="68400" tIns="0" rIns="68400" bIns="0" anchor="t" anchorCtr="0"/>
          <a:lstStyle>
            <a:lvl1pPr marL="0" indent="0">
              <a:lnSpc>
                <a:spcPct val="100000"/>
              </a:lnSpc>
              <a:spcBef>
                <a:spcPts val="0"/>
              </a:spcBef>
              <a:buNone/>
              <a:defRPr sz="1148" b="0">
                <a:solidFill>
                  <a:schemeClr val="tx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Titre du présentateur</a:t>
            </a:r>
          </a:p>
        </p:txBody>
      </p:sp>
      <p:sp>
        <p:nvSpPr>
          <p:cNvPr id="23" name="Espace réservé du texte 22">
            <a:extLst>
              <a:ext uri="{FF2B5EF4-FFF2-40B4-BE49-F238E27FC236}">
                <a16:creationId xmlns:a16="http://schemas.microsoft.com/office/drawing/2014/main" id="{286D2E1C-3411-4E54-8761-FD96D16393B7}"/>
              </a:ext>
            </a:extLst>
          </p:cNvPr>
          <p:cNvSpPr>
            <a:spLocks noGrp="1"/>
          </p:cNvSpPr>
          <p:nvPr>
            <p:ph type="body" sz="quarter" idx="34" hasCustomPrompt="1"/>
          </p:nvPr>
        </p:nvSpPr>
        <p:spPr>
          <a:xfrm>
            <a:off x="443317" y="4926433"/>
            <a:ext cx="2249350" cy="4221640"/>
          </a:xfrm>
        </p:spPr>
        <p:txBody>
          <a:bodyPr/>
          <a:lstStyle>
            <a:lvl1pPr>
              <a:defRPr sz="1275"/>
            </a:lvl1pPr>
            <a:lvl2pPr>
              <a:defRPr sz="1148"/>
            </a:lvl2pPr>
            <a:lvl3pPr>
              <a:defRPr sz="1020"/>
            </a:lvl3pPr>
            <a:lvl4pPr>
              <a:defRPr sz="893"/>
            </a:lvl4pPr>
            <a:lvl5pPr>
              <a:defRPr sz="1148"/>
            </a:lvl5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13" name="Espace réservé pour une image  13">
            <a:extLst>
              <a:ext uri="{FF2B5EF4-FFF2-40B4-BE49-F238E27FC236}">
                <a16:creationId xmlns:a16="http://schemas.microsoft.com/office/drawing/2014/main" id="{0DF6767A-8284-4F90-B218-51CDC02A72E5}"/>
              </a:ext>
            </a:extLst>
          </p:cNvPr>
          <p:cNvSpPr>
            <a:spLocks noGrp="1"/>
          </p:cNvSpPr>
          <p:nvPr>
            <p:ph type="pic" sz="quarter" idx="35" hasCustomPrompt="1"/>
          </p:nvPr>
        </p:nvSpPr>
        <p:spPr>
          <a:xfrm>
            <a:off x="2876288" y="1121567"/>
            <a:ext cx="826292" cy="1900800"/>
          </a:xfrm>
          <a:noFill/>
          <a:ln>
            <a:noFill/>
          </a:ln>
        </p:spPr>
        <p:txBody>
          <a:bodyPr lIns="0" tIns="0" rIns="0"/>
          <a:lstStyle>
            <a:lvl1pPr marL="0" indent="0" algn="ctr">
              <a:buFont typeface="Arial" panose="020B0604020202020204" pitchFamily="34" charset="0"/>
              <a:buNone/>
              <a:defRPr sz="701"/>
            </a:lvl1pPr>
          </a:lstStyle>
          <a:p>
            <a:pPr marL="0" lvl="0" indent="0">
              <a:buFont typeface="Arial" panose="020B0604020202020204" pitchFamily="34" charset="0"/>
              <a:buNone/>
            </a:pPr>
            <a:r>
              <a:rPr lang="fr-CA" noProof="0" dirty="0"/>
              <a:t>Cliquez sur l’icône pour ajouter une photo du présentateur</a:t>
            </a:r>
          </a:p>
        </p:txBody>
      </p:sp>
      <p:sp>
        <p:nvSpPr>
          <p:cNvPr id="15" name="Espace réservé du texte 2">
            <a:extLst>
              <a:ext uri="{FF2B5EF4-FFF2-40B4-BE49-F238E27FC236}">
                <a16:creationId xmlns:a16="http://schemas.microsoft.com/office/drawing/2014/main" id="{9A55C432-3678-4F12-891B-0417F4122302}"/>
              </a:ext>
            </a:extLst>
          </p:cNvPr>
          <p:cNvSpPr>
            <a:spLocks noGrp="1"/>
          </p:cNvSpPr>
          <p:nvPr>
            <p:ph type="body" idx="36" hasCustomPrompt="1"/>
          </p:nvPr>
        </p:nvSpPr>
        <p:spPr>
          <a:xfrm>
            <a:off x="2830383" y="3130823"/>
            <a:ext cx="1973919" cy="630978"/>
          </a:xfrm>
          <a:prstGeom prst="rect">
            <a:avLst/>
          </a:prstGeom>
          <a:noFill/>
        </p:spPr>
        <p:txBody>
          <a:bodyPr lIns="68400" tIns="0" rIns="68400" bIns="0" anchor="b" anchorCtr="0"/>
          <a:lstStyle>
            <a:lvl1pPr marL="0" indent="0">
              <a:lnSpc>
                <a:spcPct val="100000"/>
              </a:lnSpc>
              <a:spcBef>
                <a:spcPts val="0"/>
              </a:spcBef>
              <a:buNone/>
              <a:defRPr sz="1275" b="1">
                <a:solidFill>
                  <a:schemeClr val="accent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Nom du présentateur</a:t>
            </a:r>
          </a:p>
        </p:txBody>
      </p:sp>
      <p:cxnSp>
        <p:nvCxnSpPr>
          <p:cNvPr id="16" name="Connecteur droit 15">
            <a:extLst>
              <a:ext uri="{FF2B5EF4-FFF2-40B4-BE49-F238E27FC236}">
                <a16:creationId xmlns:a16="http://schemas.microsoft.com/office/drawing/2014/main" id="{B79E5745-282E-4CD3-A798-06E40129CEF8}"/>
              </a:ext>
            </a:extLst>
          </p:cNvPr>
          <p:cNvCxnSpPr/>
          <p:nvPr/>
        </p:nvCxnSpPr>
        <p:spPr>
          <a:xfrm>
            <a:off x="2876288" y="4817952"/>
            <a:ext cx="220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Espace réservé du texte 2">
            <a:extLst>
              <a:ext uri="{FF2B5EF4-FFF2-40B4-BE49-F238E27FC236}">
                <a16:creationId xmlns:a16="http://schemas.microsoft.com/office/drawing/2014/main" id="{75884512-FD79-4E6D-B885-53E7B7707B61}"/>
              </a:ext>
            </a:extLst>
          </p:cNvPr>
          <p:cNvSpPr>
            <a:spLocks noGrp="1"/>
          </p:cNvSpPr>
          <p:nvPr>
            <p:ph type="body" idx="37" hasCustomPrompt="1"/>
          </p:nvPr>
        </p:nvSpPr>
        <p:spPr>
          <a:xfrm>
            <a:off x="2830383" y="3761803"/>
            <a:ext cx="1973919" cy="739338"/>
          </a:xfrm>
          <a:prstGeom prst="rect">
            <a:avLst/>
          </a:prstGeom>
          <a:noFill/>
        </p:spPr>
        <p:txBody>
          <a:bodyPr lIns="68400" tIns="0" rIns="68400" bIns="0" anchor="t" anchorCtr="0"/>
          <a:lstStyle>
            <a:lvl1pPr marL="0" indent="0">
              <a:lnSpc>
                <a:spcPct val="100000"/>
              </a:lnSpc>
              <a:spcBef>
                <a:spcPts val="0"/>
              </a:spcBef>
              <a:buNone/>
              <a:defRPr sz="1148" b="0">
                <a:solidFill>
                  <a:schemeClr val="tx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Titre du présentateur</a:t>
            </a:r>
          </a:p>
        </p:txBody>
      </p:sp>
      <p:sp>
        <p:nvSpPr>
          <p:cNvPr id="18" name="Espace réservé du texte 22">
            <a:extLst>
              <a:ext uri="{FF2B5EF4-FFF2-40B4-BE49-F238E27FC236}">
                <a16:creationId xmlns:a16="http://schemas.microsoft.com/office/drawing/2014/main" id="{2390DEF8-7F2B-4CE2-9AC1-233271B9C1D0}"/>
              </a:ext>
            </a:extLst>
          </p:cNvPr>
          <p:cNvSpPr>
            <a:spLocks noGrp="1"/>
          </p:cNvSpPr>
          <p:nvPr>
            <p:ph type="body" sz="quarter" idx="38" hasCustomPrompt="1"/>
          </p:nvPr>
        </p:nvSpPr>
        <p:spPr>
          <a:xfrm>
            <a:off x="2830383" y="4926408"/>
            <a:ext cx="2249350" cy="4221640"/>
          </a:xfrm>
        </p:spPr>
        <p:txBody>
          <a:bodyPr/>
          <a:lstStyle>
            <a:lvl1pPr>
              <a:defRPr sz="1275"/>
            </a:lvl1pPr>
            <a:lvl2pPr>
              <a:defRPr sz="1148"/>
            </a:lvl2pPr>
            <a:lvl3pPr>
              <a:defRPr sz="1020"/>
            </a:lvl3pPr>
            <a:lvl4pPr>
              <a:defRPr sz="893"/>
            </a:lvl4pPr>
            <a:lvl5pPr>
              <a:defRPr sz="1148"/>
            </a:lvl5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
        <p:nvSpPr>
          <p:cNvPr id="20" name="Espace réservé pour une image  13">
            <a:extLst>
              <a:ext uri="{FF2B5EF4-FFF2-40B4-BE49-F238E27FC236}">
                <a16:creationId xmlns:a16="http://schemas.microsoft.com/office/drawing/2014/main" id="{7EE67EAA-3FBD-41A1-9311-3832CD52112F}"/>
              </a:ext>
            </a:extLst>
          </p:cNvPr>
          <p:cNvSpPr>
            <a:spLocks noGrp="1"/>
          </p:cNvSpPr>
          <p:nvPr>
            <p:ph type="pic" sz="quarter" idx="39" hasCustomPrompt="1"/>
          </p:nvPr>
        </p:nvSpPr>
        <p:spPr>
          <a:xfrm>
            <a:off x="5263353" y="1121566"/>
            <a:ext cx="826292" cy="1900800"/>
          </a:xfrm>
          <a:noFill/>
          <a:ln>
            <a:noFill/>
          </a:ln>
        </p:spPr>
        <p:txBody>
          <a:bodyPr lIns="0" tIns="0" rIns="0"/>
          <a:lstStyle>
            <a:lvl1pPr marL="0" indent="0" algn="ctr">
              <a:buFont typeface="Arial" panose="020B0604020202020204" pitchFamily="34" charset="0"/>
              <a:buNone/>
              <a:defRPr sz="701"/>
            </a:lvl1pPr>
          </a:lstStyle>
          <a:p>
            <a:pPr marL="0" lvl="0" indent="0">
              <a:buFont typeface="Arial" panose="020B0604020202020204" pitchFamily="34" charset="0"/>
              <a:buNone/>
            </a:pPr>
            <a:r>
              <a:rPr lang="fr-CA" noProof="0" dirty="0"/>
              <a:t>Cliquez sur l’icône pour ajouter une photo du présentateur</a:t>
            </a:r>
          </a:p>
        </p:txBody>
      </p:sp>
      <p:sp>
        <p:nvSpPr>
          <p:cNvPr id="22" name="Espace réservé du texte 2">
            <a:extLst>
              <a:ext uri="{FF2B5EF4-FFF2-40B4-BE49-F238E27FC236}">
                <a16:creationId xmlns:a16="http://schemas.microsoft.com/office/drawing/2014/main" id="{5DFF3B70-C6BA-4EAB-AFC7-4AFF344D95B9}"/>
              </a:ext>
            </a:extLst>
          </p:cNvPr>
          <p:cNvSpPr>
            <a:spLocks noGrp="1"/>
          </p:cNvSpPr>
          <p:nvPr>
            <p:ph type="body" idx="40" hasCustomPrompt="1"/>
          </p:nvPr>
        </p:nvSpPr>
        <p:spPr>
          <a:xfrm>
            <a:off x="5217448" y="3130821"/>
            <a:ext cx="1973919" cy="630978"/>
          </a:xfrm>
          <a:prstGeom prst="rect">
            <a:avLst/>
          </a:prstGeom>
          <a:noFill/>
        </p:spPr>
        <p:txBody>
          <a:bodyPr lIns="68400" tIns="0" rIns="68400" bIns="0" anchor="b" anchorCtr="0"/>
          <a:lstStyle>
            <a:lvl1pPr marL="0" indent="0">
              <a:lnSpc>
                <a:spcPct val="100000"/>
              </a:lnSpc>
              <a:spcBef>
                <a:spcPts val="0"/>
              </a:spcBef>
              <a:buNone/>
              <a:defRPr sz="1275" b="1">
                <a:solidFill>
                  <a:schemeClr val="accent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Nom du présentateur</a:t>
            </a:r>
          </a:p>
        </p:txBody>
      </p:sp>
      <p:cxnSp>
        <p:nvCxnSpPr>
          <p:cNvPr id="24" name="Connecteur droit 23">
            <a:extLst>
              <a:ext uri="{FF2B5EF4-FFF2-40B4-BE49-F238E27FC236}">
                <a16:creationId xmlns:a16="http://schemas.microsoft.com/office/drawing/2014/main" id="{A20AF73E-646A-4A60-A890-EECEBC5AC2DE}"/>
              </a:ext>
            </a:extLst>
          </p:cNvPr>
          <p:cNvCxnSpPr/>
          <p:nvPr/>
        </p:nvCxnSpPr>
        <p:spPr>
          <a:xfrm>
            <a:off x="5263353" y="4817950"/>
            <a:ext cx="2203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Espace réservé du texte 2">
            <a:extLst>
              <a:ext uri="{FF2B5EF4-FFF2-40B4-BE49-F238E27FC236}">
                <a16:creationId xmlns:a16="http://schemas.microsoft.com/office/drawing/2014/main" id="{B5DDCF0F-8CBE-433B-AEC3-1AE0414D5D4D}"/>
              </a:ext>
            </a:extLst>
          </p:cNvPr>
          <p:cNvSpPr>
            <a:spLocks noGrp="1"/>
          </p:cNvSpPr>
          <p:nvPr>
            <p:ph type="body" idx="41" hasCustomPrompt="1"/>
          </p:nvPr>
        </p:nvSpPr>
        <p:spPr>
          <a:xfrm>
            <a:off x="5217448" y="3761802"/>
            <a:ext cx="1973919" cy="739338"/>
          </a:xfrm>
          <a:prstGeom prst="rect">
            <a:avLst/>
          </a:prstGeom>
          <a:noFill/>
        </p:spPr>
        <p:txBody>
          <a:bodyPr lIns="68400" tIns="0" rIns="68400" bIns="0" anchor="t" anchorCtr="0"/>
          <a:lstStyle>
            <a:lvl1pPr marL="0" indent="0">
              <a:lnSpc>
                <a:spcPct val="100000"/>
              </a:lnSpc>
              <a:spcBef>
                <a:spcPts val="0"/>
              </a:spcBef>
              <a:buNone/>
              <a:defRPr sz="1148" b="0">
                <a:solidFill>
                  <a:schemeClr val="tx1"/>
                </a:solidFill>
                <a:latin typeface="+mj-lt"/>
              </a:defRPr>
            </a:lvl1pPr>
            <a:lvl2pPr marL="218599" indent="0">
              <a:buNone/>
              <a:defRPr sz="956" b="1"/>
            </a:lvl2pPr>
            <a:lvl3pPr marL="437198" indent="0">
              <a:buNone/>
              <a:defRPr sz="861" b="1"/>
            </a:lvl3pPr>
            <a:lvl4pPr marL="655796" indent="0">
              <a:buNone/>
              <a:defRPr sz="765" b="1"/>
            </a:lvl4pPr>
            <a:lvl5pPr marL="874395" indent="0">
              <a:buNone/>
              <a:defRPr sz="765" b="1"/>
            </a:lvl5pPr>
            <a:lvl6pPr marL="1092994" indent="0">
              <a:buNone/>
              <a:defRPr sz="765" b="1"/>
            </a:lvl6pPr>
            <a:lvl7pPr marL="1311593" indent="0">
              <a:buNone/>
              <a:defRPr sz="765" b="1"/>
            </a:lvl7pPr>
            <a:lvl8pPr marL="1530191" indent="0">
              <a:buNone/>
              <a:defRPr sz="765" b="1"/>
            </a:lvl8pPr>
            <a:lvl9pPr marL="1748790" indent="0">
              <a:buNone/>
              <a:defRPr sz="765" b="1"/>
            </a:lvl9pPr>
          </a:lstStyle>
          <a:p>
            <a:pPr lvl="0"/>
            <a:r>
              <a:rPr lang="fr-CA" noProof="0" dirty="0"/>
              <a:t>Titre du présentateur</a:t>
            </a:r>
          </a:p>
        </p:txBody>
      </p:sp>
      <p:sp>
        <p:nvSpPr>
          <p:cNvPr id="26" name="Espace réservé du texte 22">
            <a:extLst>
              <a:ext uri="{FF2B5EF4-FFF2-40B4-BE49-F238E27FC236}">
                <a16:creationId xmlns:a16="http://schemas.microsoft.com/office/drawing/2014/main" id="{F01F4065-56DE-448A-B203-35A16BA5B5DB}"/>
              </a:ext>
            </a:extLst>
          </p:cNvPr>
          <p:cNvSpPr>
            <a:spLocks noGrp="1"/>
          </p:cNvSpPr>
          <p:nvPr>
            <p:ph type="body" sz="quarter" idx="42" hasCustomPrompt="1"/>
          </p:nvPr>
        </p:nvSpPr>
        <p:spPr>
          <a:xfrm>
            <a:off x="5217448" y="4926407"/>
            <a:ext cx="2249350" cy="4221640"/>
          </a:xfrm>
        </p:spPr>
        <p:txBody>
          <a:bodyPr/>
          <a:lstStyle>
            <a:lvl1pPr>
              <a:defRPr sz="1275"/>
            </a:lvl1pPr>
            <a:lvl2pPr>
              <a:defRPr sz="1148"/>
            </a:lvl2pPr>
            <a:lvl3pPr>
              <a:defRPr sz="1020"/>
            </a:lvl3pPr>
            <a:lvl4pPr>
              <a:defRPr sz="893"/>
            </a:lvl4pPr>
            <a:lvl5pPr>
              <a:defRPr sz="1148"/>
            </a:lvl5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p:txBody>
      </p:sp>
    </p:spTree>
    <p:extLst>
      <p:ext uri="{BB962C8B-B14F-4D97-AF65-F5344CB8AC3E}">
        <p14:creationId xmlns:p14="http://schemas.microsoft.com/office/powerpoint/2010/main" val="1641576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age de ferme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5D855CC-DDFA-4D62-BB49-420FFDAEC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A800A80F-CA27-463C-A1CF-7AEECE9FB5B0}"/>
              </a:ext>
            </a:extLst>
          </p:cNvPr>
          <p:cNvSpPr>
            <a:spLocks noGrp="1"/>
          </p:cNvSpPr>
          <p:nvPr>
            <p:ph type="ctrTitle" hasCustomPrompt="1"/>
          </p:nvPr>
        </p:nvSpPr>
        <p:spPr>
          <a:xfrm>
            <a:off x="971550" y="2270431"/>
            <a:ext cx="5829300" cy="3485187"/>
          </a:xfrm>
        </p:spPr>
        <p:txBody>
          <a:bodyPr anchor="b"/>
          <a:lstStyle>
            <a:lvl1pPr algn="ctr">
              <a:lnSpc>
                <a:spcPct val="80000"/>
              </a:lnSpc>
              <a:defRPr sz="3825">
                <a:solidFill>
                  <a:schemeClr val="accent1"/>
                </a:solidFill>
              </a:defRPr>
            </a:lvl1pPr>
          </a:lstStyle>
          <a:p>
            <a:r>
              <a:rPr lang="fr-CA" dirty="0"/>
              <a:t>Ajoutez un message ici. Exemple : « Merci ».</a:t>
            </a:r>
          </a:p>
        </p:txBody>
      </p:sp>
      <p:pic>
        <p:nvPicPr>
          <p:cNvPr id="10" name="Image 9">
            <a:extLst>
              <a:ext uri="{FF2B5EF4-FFF2-40B4-BE49-F238E27FC236}">
                <a16:creationId xmlns:a16="http://schemas.microsoft.com/office/drawing/2014/main" id="{1785C56C-B58C-458F-8C9B-3E6BA540F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2950" y="7858646"/>
            <a:ext cx="1606500" cy="1127915"/>
          </a:xfrm>
          <a:prstGeom prst="rect">
            <a:avLst/>
          </a:prstGeom>
        </p:spPr>
      </p:pic>
    </p:spTree>
    <p:extLst>
      <p:ext uri="{BB962C8B-B14F-4D97-AF65-F5344CB8AC3E}">
        <p14:creationId xmlns:p14="http://schemas.microsoft.com/office/powerpoint/2010/main" val="966219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Page de fermetur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5D855CC-DDFA-4D62-BB49-420FFDAEC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A800A80F-CA27-463C-A1CF-7AEECE9FB5B0}"/>
              </a:ext>
            </a:extLst>
          </p:cNvPr>
          <p:cNvSpPr>
            <a:spLocks noGrp="1"/>
          </p:cNvSpPr>
          <p:nvPr>
            <p:ph type="ctrTitle" hasCustomPrompt="1"/>
          </p:nvPr>
        </p:nvSpPr>
        <p:spPr>
          <a:xfrm>
            <a:off x="971550" y="2270431"/>
            <a:ext cx="5829300" cy="3485187"/>
          </a:xfrm>
        </p:spPr>
        <p:txBody>
          <a:bodyPr anchor="b"/>
          <a:lstStyle>
            <a:lvl1pPr algn="ctr">
              <a:lnSpc>
                <a:spcPct val="80000"/>
              </a:lnSpc>
              <a:defRPr sz="3825">
                <a:solidFill>
                  <a:schemeClr val="accent1"/>
                </a:solidFill>
              </a:defRPr>
            </a:lvl1pPr>
          </a:lstStyle>
          <a:p>
            <a:r>
              <a:rPr lang="fr-CA" dirty="0"/>
              <a:t>Ajoutez un message ici. Exemple : « Merci ».</a:t>
            </a:r>
          </a:p>
        </p:txBody>
      </p:sp>
      <p:pic>
        <p:nvPicPr>
          <p:cNvPr id="10" name="Image 9">
            <a:extLst>
              <a:ext uri="{FF2B5EF4-FFF2-40B4-BE49-F238E27FC236}">
                <a16:creationId xmlns:a16="http://schemas.microsoft.com/office/drawing/2014/main" id="{1785C56C-B58C-458F-8C9B-3E6BA540F3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2950" y="7858646"/>
            <a:ext cx="1606500" cy="1127915"/>
          </a:xfrm>
          <a:prstGeom prst="rect">
            <a:avLst/>
          </a:prstGeom>
        </p:spPr>
      </p:pic>
    </p:spTree>
    <p:extLst>
      <p:ext uri="{BB962C8B-B14F-4D97-AF65-F5344CB8AC3E}">
        <p14:creationId xmlns:p14="http://schemas.microsoft.com/office/powerpoint/2010/main" val="1886797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Dispositions de section">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7"/>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Dispositions </a:t>
            </a:r>
            <a:br>
              <a:rPr lang="fr-CA" sz="6120" b="1" dirty="0">
                <a:solidFill>
                  <a:schemeClr val="bg1"/>
                </a:solidFill>
              </a:rPr>
            </a:br>
            <a:r>
              <a:rPr lang="fr-CA" sz="6120" b="1" dirty="0">
                <a:solidFill>
                  <a:schemeClr val="bg1"/>
                </a:solidFill>
              </a:rPr>
              <a:t>de section</a:t>
            </a:r>
          </a:p>
        </p:txBody>
      </p:sp>
    </p:spTree>
    <p:extLst>
      <p:ext uri="{BB962C8B-B14F-4D97-AF65-F5344CB8AC3E}">
        <p14:creationId xmlns:p14="http://schemas.microsoft.com/office/powerpoint/2010/main" val="2390172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Liste de contenu déroulant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6387D76-3E20-4B6B-9183-E561C0C43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3" name="Espace réservé du texte 8">
            <a:extLst>
              <a:ext uri="{FF2B5EF4-FFF2-40B4-BE49-F238E27FC236}">
                <a16:creationId xmlns:a16="http://schemas.microsoft.com/office/drawing/2014/main" id="{531B8B5C-36AE-49ED-8CBE-90633204D659}"/>
              </a:ext>
            </a:extLst>
          </p:cNvPr>
          <p:cNvSpPr>
            <a:spLocks noGrp="1"/>
          </p:cNvSpPr>
          <p:nvPr>
            <p:ph type="body" sz="quarter" idx="13" hasCustomPrompt="1"/>
          </p:nvPr>
        </p:nvSpPr>
        <p:spPr>
          <a:xfrm>
            <a:off x="291466" y="2682240"/>
            <a:ext cx="7476191" cy="844800"/>
          </a:xfrm>
          <a:solidFill>
            <a:schemeClr val="bg1"/>
          </a:solidFill>
        </p:spPr>
        <p:txBody>
          <a:bodyPr/>
          <a:lstStyle>
            <a:lvl1pPr marL="0" indent="0">
              <a:buNone/>
              <a:defRPr sz="255">
                <a:solidFill>
                  <a:schemeClr val="bg1"/>
                </a:solidFill>
              </a:defRPr>
            </a:lvl1pPr>
            <a:lvl2pPr marL="146880" indent="0">
              <a:buNone/>
              <a:defRPr/>
            </a:lvl2pPr>
            <a:lvl3pPr marL="279990" indent="0">
              <a:buNone/>
              <a:defRPr/>
            </a:lvl3pPr>
            <a:lvl4pPr marL="397035" indent="0">
              <a:buNone/>
              <a:defRPr/>
            </a:lvl4pPr>
            <a:lvl5pPr marL="511785" indent="0">
              <a:buNone/>
              <a:defRPr/>
            </a:lvl5pPr>
          </a:lstStyle>
          <a:p>
            <a:pPr lvl="0"/>
            <a:r>
              <a:rPr lang="fr-CA" dirty="0"/>
              <a:t>.</a:t>
            </a:r>
          </a:p>
        </p:txBody>
      </p:sp>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a:xfrm>
            <a:off x="291465" y="910507"/>
            <a:ext cx="7129428" cy="1478400"/>
          </a:xfrm>
        </p:spPr>
        <p:txBody>
          <a:bodyPr>
            <a:noAutofit/>
          </a:bodyPr>
          <a:lstStyle>
            <a:lvl1pPr>
              <a:defRPr sz="3825">
                <a:solidFill>
                  <a:schemeClr val="accent1"/>
                </a:solidFill>
              </a:defRPr>
            </a:lvl1pPr>
          </a:lstStyle>
          <a:p>
            <a:r>
              <a:rPr lang="fr-CA" dirty="0"/>
              <a:t>« Contenu » ou « Ordre du jour »</a:t>
            </a:r>
          </a:p>
        </p:txBody>
      </p:sp>
      <p:sp>
        <p:nvSpPr>
          <p:cNvPr id="3" name="Espace réservé du contenu 2">
            <a:extLst>
              <a:ext uri="{FF2B5EF4-FFF2-40B4-BE49-F238E27FC236}">
                <a16:creationId xmlns:a16="http://schemas.microsoft.com/office/drawing/2014/main" id="{0227E1A5-3C07-4E67-9BEF-8388EB7BCB76}"/>
              </a:ext>
            </a:extLst>
          </p:cNvPr>
          <p:cNvSpPr>
            <a:spLocks noGrp="1"/>
          </p:cNvSpPr>
          <p:nvPr>
            <p:ph idx="1" hasCustomPrompt="1"/>
          </p:nvPr>
        </p:nvSpPr>
        <p:spPr>
          <a:xfrm>
            <a:off x="291465" y="2661121"/>
            <a:ext cx="7129428" cy="6398426"/>
          </a:xfrm>
        </p:spPr>
        <p:txBody>
          <a:bodyPr/>
          <a:lstStyle>
            <a:lvl1pPr marL="504900" indent="-321300">
              <a:spcBef>
                <a:spcPts val="1530"/>
              </a:spcBef>
              <a:buClr>
                <a:schemeClr val="tx1"/>
              </a:buClr>
              <a:buSzPct val="100000"/>
              <a:buFont typeface="+mj-lt"/>
              <a:buAutoNum type="arabicPeriod"/>
              <a:defRPr sz="2040" b="1"/>
            </a:lvl1pPr>
            <a:lvl2pPr marL="780300" indent="-252450">
              <a:spcBef>
                <a:spcPts val="255"/>
              </a:spcBef>
              <a:buClr>
                <a:schemeClr val="tx1"/>
              </a:buClr>
              <a:buFont typeface="+mj-lt"/>
              <a:buAutoNum type="alphaLcParenR"/>
              <a:defRPr sz="1785"/>
            </a:lvl2pPr>
            <a:lvl3pPr>
              <a:defRPr sz="1530"/>
            </a:lvl3pPr>
            <a:lvl4pPr>
              <a:defRPr sz="1275"/>
            </a:lvl4pPr>
            <a:lvl5pPr>
              <a:defRPr sz="1785"/>
            </a:lvl5pPr>
            <a:lvl6pPr>
              <a:defRPr sz="1530"/>
            </a:lvl6pPr>
            <a:lvl7pPr>
              <a:defRPr sz="2040"/>
            </a:lvl7pPr>
            <a:lvl8pPr>
              <a:defRPr sz="1785"/>
            </a:lvl8pPr>
            <a:lvl9pPr>
              <a:defRPr sz="1530"/>
            </a:lvl9pPr>
          </a:lstStyle>
          <a:p>
            <a:pPr lvl="0"/>
            <a:r>
              <a:rPr lang="fr-CA" dirty="0"/>
              <a:t>Cliquez pour modifier le texte</a:t>
            </a:r>
          </a:p>
          <a:p>
            <a:pPr lvl="1"/>
            <a:r>
              <a:rPr lang="fr-CA" dirty="0"/>
              <a:t>Deuxième niveau</a:t>
            </a:r>
          </a:p>
        </p:txBody>
      </p:sp>
      <p:sp>
        <p:nvSpPr>
          <p:cNvPr id="10" name="Espace réservé de la date 9">
            <a:extLst>
              <a:ext uri="{FF2B5EF4-FFF2-40B4-BE49-F238E27FC236}">
                <a16:creationId xmlns:a16="http://schemas.microsoft.com/office/drawing/2014/main" id="{AA849EDA-80B2-4C83-9977-E4101F34D5AA}"/>
              </a:ext>
            </a:extLst>
          </p:cNvPr>
          <p:cNvSpPr>
            <a:spLocks noGrp="1"/>
          </p:cNvSpPr>
          <p:nvPr>
            <p:ph type="dt" sz="half" idx="14"/>
          </p:nvPr>
        </p:nvSpPr>
        <p:spPr/>
        <p:txBody>
          <a:bodyPr/>
          <a:lstStyle/>
          <a:p>
            <a:fld id="{725D42C4-328D-4D55-839E-3A6CA1FE13F2}" type="datetime1">
              <a:rPr lang="fr-CA" smtClean="0"/>
              <a:t>2025-05-29</a:t>
            </a:fld>
            <a:endParaRPr lang="fr-CA" dirty="0"/>
          </a:p>
        </p:txBody>
      </p:sp>
    </p:spTree>
    <p:extLst>
      <p:ext uri="{BB962C8B-B14F-4D97-AF65-F5344CB8AC3E}">
        <p14:creationId xmlns:p14="http://schemas.microsoft.com/office/powerpoint/2010/main" val="3814526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Section SANS image - Font VERT">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5225570-1FAE-4A0D-8C77-B259F17A08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Espace réservé de la date 3">
            <a:extLst>
              <a:ext uri="{FF2B5EF4-FFF2-40B4-BE49-F238E27FC236}">
                <a16:creationId xmlns:a16="http://schemas.microsoft.com/office/drawing/2014/main" id="{A168E80D-9335-46F6-9FDF-FDECDFF1D413}"/>
              </a:ext>
            </a:extLst>
          </p:cNvPr>
          <p:cNvSpPr>
            <a:spLocks noGrp="1"/>
          </p:cNvSpPr>
          <p:nvPr>
            <p:ph type="dt" sz="half" idx="10"/>
          </p:nvPr>
        </p:nvSpPr>
        <p:spPr/>
        <p:txBody>
          <a:bodyPr/>
          <a:lstStyle/>
          <a:p>
            <a:fld id="{86635544-D370-40FF-9996-A300DE4ECAF0}" type="datetime1">
              <a:rPr lang="fr-CA" smtClean="0"/>
              <a:t>2025-05-29</a:t>
            </a:fld>
            <a:endParaRPr lang="fr-CA" dirty="0"/>
          </a:p>
        </p:txBody>
      </p:sp>
      <p:sp>
        <p:nvSpPr>
          <p:cNvPr id="2" name="Titre 1">
            <a:extLst>
              <a:ext uri="{FF2B5EF4-FFF2-40B4-BE49-F238E27FC236}">
                <a16:creationId xmlns:a16="http://schemas.microsoft.com/office/drawing/2014/main" id="{02A8FE17-C317-4959-BF34-0C19774A255E}"/>
              </a:ext>
            </a:extLst>
          </p:cNvPr>
          <p:cNvSpPr>
            <a:spLocks noGrp="1"/>
          </p:cNvSpPr>
          <p:nvPr>
            <p:ph type="title" hasCustomPrompt="1"/>
          </p:nvPr>
        </p:nvSpPr>
        <p:spPr>
          <a:xfrm>
            <a:off x="291465" y="2600130"/>
            <a:ext cx="5706370" cy="3168352"/>
          </a:xfrm>
        </p:spPr>
        <p:txBody>
          <a:bodyPr anchor="b">
            <a:normAutofit/>
          </a:bodyPr>
          <a:lstStyle>
            <a:lvl1pPr algn="l">
              <a:lnSpc>
                <a:spcPct val="80000"/>
              </a:lnSpc>
              <a:defRPr sz="3825" spc="0">
                <a:solidFill>
                  <a:schemeClr val="accent1"/>
                </a:solidFill>
              </a:defRPr>
            </a:lvl1pPr>
          </a:lstStyle>
          <a:p>
            <a:r>
              <a:rPr lang="fr-CA" dirty="0"/>
              <a:t>Titre de la section</a:t>
            </a:r>
          </a:p>
        </p:txBody>
      </p:sp>
      <p:sp>
        <p:nvSpPr>
          <p:cNvPr id="3" name="Espace réservé du texte 2">
            <a:extLst>
              <a:ext uri="{FF2B5EF4-FFF2-40B4-BE49-F238E27FC236}">
                <a16:creationId xmlns:a16="http://schemas.microsoft.com/office/drawing/2014/main" id="{93E48DC7-507A-40DD-AD95-27706BEEE1B5}"/>
              </a:ext>
            </a:extLst>
          </p:cNvPr>
          <p:cNvSpPr>
            <a:spLocks noGrp="1"/>
          </p:cNvSpPr>
          <p:nvPr>
            <p:ph type="body" idx="1" hasCustomPrompt="1"/>
          </p:nvPr>
        </p:nvSpPr>
        <p:spPr>
          <a:xfrm>
            <a:off x="291465" y="5768728"/>
            <a:ext cx="5706370" cy="739036"/>
          </a:xfrm>
        </p:spPr>
        <p:txBody>
          <a:bodyPr lIns="36000" rIns="36000"/>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fr-CA" dirty="0"/>
              <a:t>Sous-titre de la section</a:t>
            </a:r>
          </a:p>
        </p:txBody>
      </p:sp>
    </p:spTree>
    <p:extLst>
      <p:ext uri="{BB962C8B-B14F-4D97-AF65-F5344CB8AC3E}">
        <p14:creationId xmlns:p14="http://schemas.microsoft.com/office/powerpoint/2010/main" val="1905718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SANS image - Font GRI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27C7032-51E8-430B-8411-A731D1E42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Espace réservé de la date 3">
            <a:extLst>
              <a:ext uri="{FF2B5EF4-FFF2-40B4-BE49-F238E27FC236}">
                <a16:creationId xmlns:a16="http://schemas.microsoft.com/office/drawing/2014/main" id="{A168E80D-9335-46F6-9FDF-FDECDFF1D413}"/>
              </a:ext>
            </a:extLst>
          </p:cNvPr>
          <p:cNvSpPr>
            <a:spLocks noGrp="1"/>
          </p:cNvSpPr>
          <p:nvPr>
            <p:ph type="dt" sz="half" idx="10"/>
          </p:nvPr>
        </p:nvSpPr>
        <p:spPr/>
        <p:txBody>
          <a:bodyPr/>
          <a:lstStyle/>
          <a:p>
            <a:fld id="{86635544-D370-40FF-9996-A300DE4ECAF0}" type="datetime1">
              <a:rPr lang="fr-CA" smtClean="0"/>
              <a:t>2025-05-29</a:t>
            </a:fld>
            <a:endParaRPr lang="fr-CA" dirty="0"/>
          </a:p>
        </p:txBody>
      </p:sp>
      <p:sp>
        <p:nvSpPr>
          <p:cNvPr id="2" name="Titre 1">
            <a:extLst>
              <a:ext uri="{FF2B5EF4-FFF2-40B4-BE49-F238E27FC236}">
                <a16:creationId xmlns:a16="http://schemas.microsoft.com/office/drawing/2014/main" id="{02A8FE17-C317-4959-BF34-0C19774A255E}"/>
              </a:ext>
            </a:extLst>
          </p:cNvPr>
          <p:cNvSpPr>
            <a:spLocks noGrp="1"/>
          </p:cNvSpPr>
          <p:nvPr>
            <p:ph type="title" hasCustomPrompt="1"/>
          </p:nvPr>
        </p:nvSpPr>
        <p:spPr>
          <a:xfrm>
            <a:off x="291465" y="2600130"/>
            <a:ext cx="5706370" cy="3168352"/>
          </a:xfrm>
        </p:spPr>
        <p:txBody>
          <a:bodyPr anchor="b">
            <a:normAutofit/>
          </a:bodyPr>
          <a:lstStyle>
            <a:lvl1pPr algn="l">
              <a:lnSpc>
                <a:spcPct val="80000"/>
              </a:lnSpc>
              <a:defRPr sz="3825" spc="0">
                <a:solidFill>
                  <a:schemeClr val="accent1"/>
                </a:solidFill>
              </a:defRPr>
            </a:lvl1pPr>
          </a:lstStyle>
          <a:p>
            <a:r>
              <a:rPr lang="fr-CA" dirty="0"/>
              <a:t>Titre de la section</a:t>
            </a:r>
          </a:p>
        </p:txBody>
      </p:sp>
      <p:sp>
        <p:nvSpPr>
          <p:cNvPr id="3" name="Espace réservé du texte 2">
            <a:extLst>
              <a:ext uri="{FF2B5EF4-FFF2-40B4-BE49-F238E27FC236}">
                <a16:creationId xmlns:a16="http://schemas.microsoft.com/office/drawing/2014/main" id="{93E48DC7-507A-40DD-AD95-27706BEEE1B5}"/>
              </a:ext>
            </a:extLst>
          </p:cNvPr>
          <p:cNvSpPr>
            <a:spLocks noGrp="1"/>
          </p:cNvSpPr>
          <p:nvPr>
            <p:ph type="body" idx="1" hasCustomPrompt="1"/>
          </p:nvPr>
        </p:nvSpPr>
        <p:spPr>
          <a:xfrm>
            <a:off x="291465" y="5768728"/>
            <a:ext cx="5706370" cy="739036"/>
          </a:xfrm>
        </p:spPr>
        <p:txBody>
          <a:bodyPr lIns="36000" rIns="36000"/>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fr-CA" dirty="0"/>
              <a:t>Sous-titre de la section</a:t>
            </a:r>
          </a:p>
        </p:txBody>
      </p:sp>
    </p:spTree>
    <p:extLst>
      <p:ext uri="{BB962C8B-B14F-4D97-AF65-F5344CB8AC3E}">
        <p14:creationId xmlns:p14="http://schemas.microsoft.com/office/powerpoint/2010/main" val="1072121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SANS image - Font BLEU">
    <p:spTree>
      <p:nvGrpSpPr>
        <p:cNvPr id="1" name=""/>
        <p:cNvGrpSpPr/>
        <p:nvPr/>
      </p:nvGrpSpPr>
      <p:grpSpPr>
        <a:xfrm>
          <a:off x="0" y="0"/>
          <a:ext cx="0" cy="0"/>
          <a:chOff x="0" y="0"/>
          <a:chExt cx="0" cy="0"/>
        </a:xfrm>
      </p:grpSpPr>
      <p:pic>
        <p:nvPicPr>
          <p:cNvPr id="7" name="Image 6" descr="Une image contenant texte&#10;&#10;Description générée automatiquement">
            <a:extLst>
              <a:ext uri="{FF2B5EF4-FFF2-40B4-BE49-F238E27FC236}">
                <a16:creationId xmlns:a16="http://schemas.microsoft.com/office/drawing/2014/main" id="{79C36F1C-9FE2-463B-A000-36A4F8B11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Espace réservé de la date 3">
            <a:extLst>
              <a:ext uri="{FF2B5EF4-FFF2-40B4-BE49-F238E27FC236}">
                <a16:creationId xmlns:a16="http://schemas.microsoft.com/office/drawing/2014/main" id="{A168E80D-9335-46F6-9FDF-FDECDFF1D413}"/>
              </a:ext>
            </a:extLst>
          </p:cNvPr>
          <p:cNvSpPr>
            <a:spLocks noGrp="1"/>
          </p:cNvSpPr>
          <p:nvPr>
            <p:ph type="dt" sz="half" idx="10"/>
          </p:nvPr>
        </p:nvSpPr>
        <p:spPr/>
        <p:txBody>
          <a:bodyPr/>
          <a:lstStyle/>
          <a:p>
            <a:fld id="{86635544-D370-40FF-9996-A300DE4ECAF0}" type="datetime1">
              <a:rPr lang="fr-CA" smtClean="0"/>
              <a:t>2025-05-29</a:t>
            </a:fld>
            <a:endParaRPr lang="fr-CA" dirty="0"/>
          </a:p>
        </p:txBody>
      </p:sp>
      <p:sp>
        <p:nvSpPr>
          <p:cNvPr id="2" name="Titre 1">
            <a:extLst>
              <a:ext uri="{FF2B5EF4-FFF2-40B4-BE49-F238E27FC236}">
                <a16:creationId xmlns:a16="http://schemas.microsoft.com/office/drawing/2014/main" id="{02A8FE17-C317-4959-BF34-0C19774A255E}"/>
              </a:ext>
            </a:extLst>
          </p:cNvPr>
          <p:cNvSpPr>
            <a:spLocks noGrp="1"/>
          </p:cNvSpPr>
          <p:nvPr>
            <p:ph type="title" hasCustomPrompt="1"/>
          </p:nvPr>
        </p:nvSpPr>
        <p:spPr>
          <a:xfrm>
            <a:off x="291465" y="2600130"/>
            <a:ext cx="5706370" cy="3168352"/>
          </a:xfrm>
        </p:spPr>
        <p:txBody>
          <a:bodyPr anchor="b">
            <a:normAutofit/>
          </a:bodyPr>
          <a:lstStyle>
            <a:lvl1pPr algn="l">
              <a:lnSpc>
                <a:spcPct val="80000"/>
              </a:lnSpc>
              <a:defRPr sz="3825" spc="0">
                <a:solidFill>
                  <a:schemeClr val="accent1"/>
                </a:solidFill>
              </a:defRPr>
            </a:lvl1pPr>
          </a:lstStyle>
          <a:p>
            <a:r>
              <a:rPr lang="fr-CA" dirty="0"/>
              <a:t>Titre de la section</a:t>
            </a:r>
          </a:p>
        </p:txBody>
      </p:sp>
      <p:sp>
        <p:nvSpPr>
          <p:cNvPr id="3" name="Espace réservé du texte 2">
            <a:extLst>
              <a:ext uri="{FF2B5EF4-FFF2-40B4-BE49-F238E27FC236}">
                <a16:creationId xmlns:a16="http://schemas.microsoft.com/office/drawing/2014/main" id="{93E48DC7-507A-40DD-AD95-27706BEEE1B5}"/>
              </a:ext>
            </a:extLst>
          </p:cNvPr>
          <p:cNvSpPr>
            <a:spLocks noGrp="1"/>
          </p:cNvSpPr>
          <p:nvPr>
            <p:ph type="body" idx="1" hasCustomPrompt="1"/>
          </p:nvPr>
        </p:nvSpPr>
        <p:spPr>
          <a:xfrm>
            <a:off x="291465" y="5768728"/>
            <a:ext cx="5706370" cy="739036"/>
          </a:xfrm>
        </p:spPr>
        <p:txBody>
          <a:bodyPr lIns="36000" rIns="36000"/>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fr-CA" dirty="0"/>
              <a:t>Sous-titre de la section</a:t>
            </a:r>
          </a:p>
        </p:txBody>
      </p:sp>
    </p:spTree>
    <p:extLst>
      <p:ext uri="{BB962C8B-B14F-4D97-AF65-F5344CB8AC3E}">
        <p14:creationId xmlns:p14="http://schemas.microsoft.com/office/powerpoint/2010/main" val="3775866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fond VERT avec imag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1B488EB-A993-438B-9144-E06F4106C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02A8FE17-C317-4959-BF34-0C19774A255E}"/>
              </a:ext>
            </a:extLst>
          </p:cNvPr>
          <p:cNvSpPr>
            <a:spLocks noGrp="1"/>
          </p:cNvSpPr>
          <p:nvPr>
            <p:ph type="title" hasCustomPrompt="1"/>
          </p:nvPr>
        </p:nvSpPr>
        <p:spPr>
          <a:xfrm>
            <a:off x="291465" y="2494518"/>
            <a:ext cx="2814348" cy="3696411"/>
          </a:xfrm>
        </p:spPr>
        <p:txBody>
          <a:bodyPr anchor="b">
            <a:normAutofit/>
          </a:bodyPr>
          <a:lstStyle>
            <a:lvl1pPr algn="l">
              <a:lnSpc>
                <a:spcPct val="80000"/>
              </a:lnSpc>
              <a:defRPr sz="3825" spc="0" baseline="0">
                <a:solidFill>
                  <a:schemeClr val="accent1"/>
                </a:solidFill>
              </a:defRPr>
            </a:lvl1pPr>
          </a:lstStyle>
          <a:p>
            <a:r>
              <a:rPr lang="fr-CA" dirty="0"/>
              <a:t>Titre de la section</a:t>
            </a:r>
          </a:p>
        </p:txBody>
      </p:sp>
      <p:sp>
        <p:nvSpPr>
          <p:cNvPr id="3" name="Espace réservé du texte 2">
            <a:extLst>
              <a:ext uri="{FF2B5EF4-FFF2-40B4-BE49-F238E27FC236}">
                <a16:creationId xmlns:a16="http://schemas.microsoft.com/office/drawing/2014/main" id="{93E48DC7-507A-40DD-AD95-27706BEEE1B5}"/>
              </a:ext>
            </a:extLst>
          </p:cNvPr>
          <p:cNvSpPr>
            <a:spLocks noGrp="1"/>
          </p:cNvSpPr>
          <p:nvPr>
            <p:ph type="body" idx="1" hasCustomPrompt="1"/>
          </p:nvPr>
        </p:nvSpPr>
        <p:spPr>
          <a:xfrm>
            <a:off x="291465" y="6190929"/>
            <a:ext cx="2814348" cy="2217600"/>
          </a:xfrm>
        </p:spPr>
        <p:txBody>
          <a:bodyPr lIns="36000" rIns="36000"/>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fr-CA" dirty="0"/>
              <a:t>Sous-titre de la section</a:t>
            </a:r>
          </a:p>
        </p:txBody>
      </p:sp>
      <p:sp>
        <p:nvSpPr>
          <p:cNvPr id="9" name="Espace réservé pour une image  6">
            <a:extLst>
              <a:ext uri="{FF2B5EF4-FFF2-40B4-BE49-F238E27FC236}">
                <a16:creationId xmlns:a16="http://schemas.microsoft.com/office/drawing/2014/main" id="{AEFBF1C9-A151-4548-9030-ED5E222219E4}"/>
              </a:ext>
            </a:extLst>
          </p:cNvPr>
          <p:cNvSpPr>
            <a:spLocks noGrp="1"/>
          </p:cNvSpPr>
          <p:nvPr>
            <p:ph type="pic" sz="quarter" idx="15" hasCustomPrompt="1"/>
          </p:nvPr>
        </p:nvSpPr>
        <p:spPr>
          <a:xfrm>
            <a:off x="3335340" y="668233"/>
            <a:ext cx="4437061" cy="8717276"/>
          </a:xfrm>
        </p:spPr>
        <p:txBody>
          <a:bodyPr/>
          <a:lstStyle>
            <a:lvl1pPr marL="0" indent="0">
              <a:buNone/>
              <a:defRPr/>
            </a:lvl1pPr>
          </a:lstStyle>
          <a:p>
            <a:pPr marL="43605" marR="0" lvl="0" indent="-43605" algn="l" defTabSz="582930" rtl="0" eaLnBrk="1" fontAlgn="auto" latinLnBrk="0" hangingPunct="1">
              <a:lnSpc>
                <a:spcPct val="100000"/>
              </a:lnSpc>
              <a:spcBef>
                <a:spcPts val="1148"/>
              </a:spcBef>
              <a:spcAft>
                <a:spcPts val="0"/>
              </a:spcAft>
              <a:buClrTx/>
              <a:buSzTx/>
              <a:buFont typeface="Arial" panose="020B0604020202020204" pitchFamily="34" charset="0"/>
              <a:buChar char=" "/>
              <a:tabLst/>
              <a:defRPr/>
            </a:pPr>
            <a:r>
              <a:rPr lang="fr-CA" dirty="0"/>
              <a:t>Cliquez sur l’icône pour ajouter une image</a:t>
            </a:r>
          </a:p>
        </p:txBody>
      </p:sp>
      <p:sp>
        <p:nvSpPr>
          <p:cNvPr id="11" name="Espace réservé de la date 10">
            <a:extLst>
              <a:ext uri="{FF2B5EF4-FFF2-40B4-BE49-F238E27FC236}">
                <a16:creationId xmlns:a16="http://schemas.microsoft.com/office/drawing/2014/main" id="{29A7D786-8BF1-4888-A9A6-E0BFAD9AE3BA}"/>
              </a:ext>
            </a:extLst>
          </p:cNvPr>
          <p:cNvSpPr>
            <a:spLocks noGrp="1"/>
          </p:cNvSpPr>
          <p:nvPr>
            <p:ph type="dt" sz="half" idx="16"/>
          </p:nvPr>
        </p:nvSpPr>
        <p:spPr/>
        <p:txBody>
          <a:bodyPr/>
          <a:lstStyle/>
          <a:p>
            <a:fld id="{725D42C4-328D-4D55-839E-3A6CA1FE13F2}" type="datetime1">
              <a:rPr lang="fr-CA" smtClean="0"/>
              <a:t>2025-05-29</a:t>
            </a:fld>
            <a:endParaRPr lang="fr-CA" dirty="0"/>
          </a:p>
        </p:txBody>
      </p:sp>
    </p:spTree>
    <p:extLst>
      <p:ext uri="{BB962C8B-B14F-4D97-AF65-F5344CB8AC3E}">
        <p14:creationId xmlns:p14="http://schemas.microsoft.com/office/powerpoint/2010/main" val="357916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fond GRIS avec imag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2EDD645-CC26-4C7C-BE83-E637D2DE4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2" name="Titre 1">
            <a:extLst>
              <a:ext uri="{FF2B5EF4-FFF2-40B4-BE49-F238E27FC236}">
                <a16:creationId xmlns:a16="http://schemas.microsoft.com/office/drawing/2014/main" id="{02A8FE17-C317-4959-BF34-0C19774A255E}"/>
              </a:ext>
            </a:extLst>
          </p:cNvPr>
          <p:cNvSpPr>
            <a:spLocks noGrp="1"/>
          </p:cNvSpPr>
          <p:nvPr>
            <p:ph type="title" hasCustomPrompt="1"/>
          </p:nvPr>
        </p:nvSpPr>
        <p:spPr>
          <a:xfrm>
            <a:off x="291465" y="2494518"/>
            <a:ext cx="2814348" cy="3696411"/>
          </a:xfrm>
        </p:spPr>
        <p:txBody>
          <a:bodyPr anchor="b">
            <a:normAutofit/>
          </a:bodyPr>
          <a:lstStyle>
            <a:lvl1pPr algn="l">
              <a:lnSpc>
                <a:spcPct val="80000"/>
              </a:lnSpc>
              <a:defRPr sz="3825" spc="0" baseline="0">
                <a:solidFill>
                  <a:schemeClr val="accent1"/>
                </a:solidFill>
              </a:defRPr>
            </a:lvl1pPr>
          </a:lstStyle>
          <a:p>
            <a:r>
              <a:rPr lang="fr-CA" dirty="0"/>
              <a:t>Titre de la section</a:t>
            </a:r>
          </a:p>
        </p:txBody>
      </p:sp>
      <p:sp>
        <p:nvSpPr>
          <p:cNvPr id="3" name="Espace réservé du texte 2">
            <a:extLst>
              <a:ext uri="{FF2B5EF4-FFF2-40B4-BE49-F238E27FC236}">
                <a16:creationId xmlns:a16="http://schemas.microsoft.com/office/drawing/2014/main" id="{93E48DC7-507A-40DD-AD95-27706BEEE1B5}"/>
              </a:ext>
            </a:extLst>
          </p:cNvPr>
          <p:cNvSpPr>
            <a:spLocks noGrp="1"/>
          </p:cNvSpPr>
          <p:nvPr>
            <p:ph type="body" idx="1" hasCustomPrompt="1"/>
          </p:nvPr>
        </p:nvSpPr>
        <p:spPr>
          <a:xfrm>
            <a:off x="291465" y="6190929"/>
            <a:ext cx="2814348" cy="2217600"/>
          </a:xfrm>
        </p:spPr>
        <p:txBody>
          <a:bodyPr lIns="36000" rIns="36000"/>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fr-CA" dirty="0"/>
              <a:t>Sous-titre de la section</a:t>
            </a:r>
          </a:p>
        </p:txBody>
      </p:sp>
      <p:sp>
        <p:nvSpPr>
          <p:cNvPr id="9" name="Espace réservé pour une image  6">
            <a:extLst>
              <a:ext uri="{FF2B5EF4-FFF2-40B4-BE49-F238E27FC236}">
                <a16:creationId xmlns:a16="http://schemas.microsoft.com/office/drawing/2014/main" id="{AEFBF1C9-A151-4548-9030-ED5E222219E4}"/>
              </a:ext>
            </a:extLst>
          </p:cNvPr>
          <p:cNvSpPr>
            <a:spLocks noGrp="1"/>
          </p:cNvSpPr>
          <p:nvPr>
            <p:ph type="pic" sz="quarter" idx="15" hasCustomPrompt="1"/>
          </p:nvPr>
        </p:nvSpPr>
        <p:spPr>
          <a:xfrm>
            <a:off x="3335340" y="668233"/>
            <a:ext cx="4437061" cy="8717276"/>
          </a:xfrm>
        </p:spPr>
        <p:txBody>
          <a:bodyPr/>
          <a:lstStyle>
            <a:lvl1pPr marL="0" indent="0">
              <a:buNone/>
              <a:defRPr/>
            </a:lvl1pPr>
          </a:lstStyle>
          <a:p>
            <a:pPr marL="43605" marR="0" lvl="0" indent="-43605" algn="l" defTabSz="582930" rtl="0" eaLnBrk="1" fontAlgn="auto" latinLnBrk="0" hangingPunct="1">
              <a:lnSpc>
                <a:spcPct val="100000"/>
              </a:lnSpc>
              <a:spcBef>
                <a:spcPts val="1148"/>
              </a:spcBef>
              <a:spcAft>
                <a:spcPts val="0"/>
              </a:spcAft>
              <a:buClrTx/>
              <a:buSzTx/>
              <a:buFont typeface="Arial" panose="020B0604020202020204" pitchFamily="34" charset="0"/>
              <a:buChar char=" "/>
              <a:tabLst/>
              <a:defRPr/>
            </a:pPr>
            <a:r>
              <a:rPr lang="fr-CA" dirty="0"/>
              <a:t>Cliquez sur l’icône pour ajouter une image</a:t>
            </a:r>
          </a:p>
        </p:txBody>
      </p:sp>
      <p:sp>
        <p:nvSpPr>
          <p:cNvPr id="19" name="Espace réservé de la date 18">
            <a:extLst>
              <a:ext uri="{FF2B5EF4-FFF2-40B4-BE49-F238E27FC236}">
                <a16:creationId xmlns:a16="http://schemas.microsoft.com/office/drawing/2014/main" id="{B6EEAC80-48BE-4AF2-B2E3-02A9C66727BE}"/>
              </a:ext>
            </a:extLst>
          </p:cNvPr>
          <p:cNvSpPr>
            <a:spLocks noGrp="1"/>
          </p:cNvSpPr>
          <p:nvPr>
            <p:ph type="dt" sz="half" idx="16"/>
          </p:nvPr>
        </p:nvSpPr>
        <p:spPr/>
        <p:txBody>
          <a:bodyPr/>
          <a:lstStyle/>
          <a:p>
            <a:fld id="{725D42C4-328D-4D55-839E-3A6CA1FE13F2}" type="datetime1">
              <a:rPr lang="fr-CA" smtClean="0"/>
              <a:t>2025-05-29</a:t>
            </a:fld>
            <a:endParaRPr lang="fr-CA" dirty="0"/>
          </a:p>
        </p:txBody>
      </p:sp>
    </p:spTree>
    <p:extLst>
      <p:ext uri="{BB962C8B-B14F-4D97-AF65-F5344CB8AC3E}">
        <p14:creationId xmlns:p14="http://schemas.microsoft.com/office/powerpoint/2010/main" val="395213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fond BLEU avec imag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5A234B4-DF99-4991-81CD-16C1DC973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4" name="Espace réservé de la date 3">
            <a:extLst>
              <a:ext uri="{FF2B5EF4-FFF2-40B4-BE49-F238E27FC236}">
                <a16:creationId xmlns:a16="http://schemas.microsoft.com/office/drawing/2014/main" id="{A168E80D-9335-46F6-9FDF-FDECDFF1D413}"/>
              </a:ext>
            </a:extLst>
          </p:cNvPr>
          <p:cNvSpPr>
            <a:spLocks noGrp="1"/>
          </p:cNvSpPr>
          <p:nvPr>
            <p:ph type="dt" sz="half" idx="10"/>
          </p:nvPr>
        </p:nvSpPr>
        <p:spPr/>
        <p:txBody>
          <a:bodyPr/>
          <a:lstStyle/>
          <a:p>
            <a:fld id="{86635544-D370-40FF-9996-A300DE4ECAF0}" type="datetime1">
              <a:rPr lang="fr-CA" smtClean="0"/>
              <a:t>2025-05-29</a:t>
            </a:fld>
            <a:endParaRPr lang="fr-CA" dirty="0"/>
          </a:p>
        </p:txBody>
      </p:sp>
      <p:sp>
        <p:nvSpPr>
          <p:cNvPr id="2" name="Titre 1">
            <a:extLst>
              <a:ext uri="{FF2B5EF4-FFF2-40B4-BE49-F238E27FC236}">
                <a16:creationId xmlns:a16="http://schemas.microsoft.com/office/drawing/2014/main" id="{02A8FE17-C317-4959-BF34-0C19774A255E}"/>
              </a:ext>
            </a:extLst>
          </p:cNvPr>
          <p:cNvSpPr>
            <a:spLocks noGrp="1"/>
          </p:cNvSpPr>
          <p:nvPr>
            <p:ph type="title" hasCustomPrompt="1"/>
          </p:nvPr>
        </p:nvSpPr>
        <p:spPr>
          <a:xfrm>
            <a:off x="291465" y="2494518"/>
            <a:ext cx="2814348" cy="3696411"/>
          </a:xfrm>
        </p:spPr>
        <p:txBody>
          <a:bodyPr anchor="b">
            <a:normAutofit/>
          </a:bodyPr>
          <a:lstStyle>
            <a:lvl1pPr algn="l">
              <a:lnSpc>
                <a:spcPct val="80000"/>
              </a:lnSpc>
              <a:defRPr sz="3825" spc="0" baseline="0">
                <a:solidFill>
                  <a:schemeClr val="accent1"/>
                </a:solidFill>
              </a:defRPr>
            </a:lvl1pPr>
          </a:lstStyle>
          <a:p>
            <a:r>
              <a:rPr lang="fr-CA" dirty="0"/>
              <a:t>Titre de la section</a:t>
            </a:r>
          </a:p>
        </p:txBody>
      </p:sp>
      <p:sp>
        <p:nvSpPr>
          <p:cNvPr id="3" name="Espace réservé du texte 2">
            <a:extLst>
              <a:ext uri="{FF2B5EF4-FFF2-40B4-BE49-F238E27FC236}">
                <a16:creationId xmlns:a16="http://schemas.microsoft.com/office/drawing/2014/main" id="{93E48DC7-507A-40DD-AD95-27706BEEE1B5}"/>
              </a:ext>
            </a:extLst>
          </p:cNvPr>
          <p:cNvSpPr>
            <a:spLocks noGrp="1"/>
          </p:cNvSpPr>
          <p:nvPr>
            <p:ph type="body" idx="1" hasCustomPrompt="1"/>
          </p:nvPr>
        </p:nvSpPr>
        <p:spPr>
          <a:xfrm>
            <a:off x="291465" y="6190929"/>
            <a:ext cx="2814348" cy="2217600"/>
          </a:xfrm>
        </p:spPr>
        <p:txBody>
          <a:bodyPr lIns="36000" rIns="36000"/>
          <a:lstStyle>
            <a:lvl1pPr marL="0" indent="0" algn="l">
              <a:buNone/>
              <a:defRPr sz="1530">
                <a:solidFill>
                  <a:schemeClr val="tx1"/>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fr-CA" dirty="0"/>
              <a:t>Sous-titre de la section</a:t>
            </a:r>
          </a:p>
        </p:txBody>
      </p:sp>
      <p:sp>
        <p:nvSpPr>
          <p:cNvPr id="9" name="Espace réservé pour une image  6">
            <a:extLst>
              <a:ext uri="{FF2B5EF4-FFF2-40B4-BE49-F238E27FC236}">
                <a16:creationId xmlns:a16="http://schemas.microsoft.com/office/drawing/2014/main" id="{AEFBF1C9-A151-4548-9030-ED5E222219E4}"/>
              </a:ext>
            </a:extLst>
          </p:cNvPr>
          <p:cNvSpPr>
            <a:spLocks noGrp="1"/>
          </p:cNvSpPr>
          <p:nvPr>
            <p:ph type="pic" sz="quarter" idx="15" hasCustomPrompt="1"/>
          </p:nvPr>
        </p:nvSpPr>
        <p:spPr>
          <a:xfrm>
            <a:off x="3335340" y="668233"/>
            <a:ext cx="4437061" cy="8717276"/>
          </a:xfrm>
        </p:spPr>
        <p:txBody>
          <a:bodyPr/>
          <a:lstStyle>
            <a:lvl1pPr marL="0" indent="0">
              <a:buNone/>
              <a:defRPr/>
            </a:lvl1pPr>
          </a:lstStyle>
          <a:p>
            <a:pPr marL="43605" marR="0" lvl="0" indent="-43605" algn="l" defTabSz="582930" rtl="0" eaLnBrk="1" fontAlgn="auto" latinLnBrk="0" hangingPunct="1">
              <a:lnSpc>
                <a:spcPct val="100000"/>
              </a:lnSpc>
              <a:spcBef>
                <a:spcPts val="1148"/>
              </a:spcBef>
              <a:spcAft>
                <a:spcPts val="0"/>
              </a:spcAft>
              <a:buClrTx/>
              <a:buSzTx/>
              <a:buFont typeface="Arial" panose="020B0604020202020204" pitchFamily="34" charset="0"/>
              <a:buChar char=" "/>
              <a:tabLst/>
              <a:defRPr/>
            </a:pPr>
            <a:r>
              <a:rPr lang="fr-CA" dirty="0"/>
              <a:t>Cliquez sur l’icône pour ajouter une image</a:t>
            </a:r>
          </a:p>
        </p:txBody>
      </p:sp>
    </p:spTree>
    <p:extLst>
      <p:ext uri="{BB962C8B-B14F-4D97-AF65-F5344CB8AC3E}">
        <p14:creationId xmlns:p14="http://schemas.microsoft.com/office/powerpoint/2010/main" val="2526939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Dispositions de base flexibles">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7"/>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Dispositions </a:t>
            </a:r>
            <a:br>
              <a:rPr lang="fr-CA" sz="6120" b="1" dirty="0">
                <a:solidFill>
                  <a:schemeClr val="bg1"/>
                </a:solidFill>
              </a:rPr>
            </a:br>
            <a:r>
              <a:rPr lang="fr-CA" sz="6120" b="1" dirty="0">
                <a:solidFill>
                  <a:schemeClr val="bg1"/>
                </a:solidFill>
              </a:rPr>
              <a:t>de base flexibles</a:t>
            </a:r>
          </a:p>
        </p:txBody>
      </p:sp>
    </p:spTree>
    <p:extLst>
      <p:ext uri="{BB962C8B-B14F-4D97-AF65-F5344CB8AC3E}">
        <p14:creationId xmlns:p14="http://schemas.microsoft.com/office/powerpoint/2010/main" val="829593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spositions de section">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7"/>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Dispositions </a:t>
            </a:r>
            <a:br>
              <a:rPr lang="fr-CA" sz="6120" b="1" dirty="0">
                <a:solidFill>
                  <a:schemeClr val="bg1"/>
                </a:solidFill>
              </a:rPr>
            </a:br>
            <a:r>
              <a:rPr lang="fr-CA" sz="6120" b="1" dirty="0">
                <a:solidFill>
                  <a:schemeClr val="bg1"/>
                </a:solidFill>
              </a:rPr>
              <a:t>de section</a:t>
            </a:r>
          </a:p>
        </p:txBody>
      </p:sp>
    </p:spTree>
    <p:extLst>
      <p:ext uri="{BB962C8B-B14F-4D97-AF65-F5344CB8AC3E}">
        <p14:creationId xmlns:p14="http://schemas.microsoft.com/office/powerpoint/2010/main" val="679080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ntenu polyval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p:txBody>
          <a:bodyPr/>
          <a:lstStyle>
            <a:lvl1pPr>
              <a:defRPr/>
            </a:lvl1pPr>
          </a:lstStyle>
          <a:p>
            <a:r>
              <a:rPr lang="fr-CA" dirty="0"/>
              <a:t>Cliquez pour ajouter une manchette</a:t>
            </a:r>
          </a:p>
        </p:txBody>
      </p:sp>
      <p:sp>
        <p:nvSpPr>
          <p:cNvPr id="3" name="Espace réservé du contenu 2">
            <a:extLst>
              <a:ext uri="{FF2B5EF4-FFF2-40B4-BE49-F238E27FC236}">
                <a16:creationId xmlns:a16="http://schemas.microsoft.com/office/drawing/2014/main" id="{0227E1A5-3C07-4E67-9BEF-8388EB7BCB76}"/>
              </a:ext>
            </a:extLst>
          </p:cNvPr>
          <p:cNvSpPr>
            <a:spLocks noGrp="1"/>
          </p:cNvSpPr>
          <p:nvPr>
            <p:ph idx="1" hasCustomPrompt="1"/>
          </p:nvPr>
        </p:nvSpPr>
        <p:spPr/>
        <p:txBody>
          <a:bodyPr/>
          <a:lstStyle>
            <a:lvl1pPr>
              <a:defRPr/>
            </a:lvl1pPr>
            <a:lvl5pPr>
              <a:defRPr/>
            </a:lvl5pPr>
            <a:lvl7pPr>
              <a:defRPr/>
            </a:lvl7pPr>
            <a:lvl9pPr>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 pour une deuxième option de texte sans puce</a:t>
            </a:r>
          </a:p>
          <a:p>
            <a:pPr lvl="8"/>
            <a:r>
              <a:rPr lang="fr-CA" dirty="0"/>
              <a:t>Neuvième niveau identique au troisième</a:t>
            </a:r>
          </a:p>
        </p:txBody>
      </p:sp>
      <p:sp>
        <p:nvSpPr>
          <p:cNvPr id="9" name="Espace réservé du texte 8">
            <a:extLst>
              <a:ext uri="{FF2B5EF4-FFF2-40B4-BE49-F238E27FC236}">
                <a16:creationId xmlns:a16="http://schemas.microsoft.com/office/drawing/2014/main" id="{46406D6D-B177-495A-9FD3-1C4B82B399B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0" name="Espace réservé de la date 9">
            <a:extLst>
              <a:ext uri="{FF2B5EF4-FFF2-40B4-BE49-F238E27FC236}">
                <a16:creationId xmlns:a16="http://schemas.microsoft.com/office/drawing/2014/main" id="{AA849EDA-80B2-4C83-9977-E4101F34D5AA}"/>
              </a:ext>
            </a:extLst>
          </p:cNvPr>
          <p:cNvSpPr>
            <a:spLocks noGrp="1"/>
          </p:cNvSpPr>
          <p:nvPr>
            <p:ph type="dt" sz="half" idx="14"/>
          </p:nvPr>
        </p:nvSpPr>
        <p:spPr/>
        <p:txBody>
          <a:bodyPr/>
          <a:lstStyle/>
          <a:p>
            <a:fld id="{725D42C4-328D-4D55-839E-3A6CA1FE13F2}" type="datetime1">
              <a:rPr lang="fr-CA" smtClean="0"/>
              <a:t>2025-05-29</a:t>
            </a:fld>
            <a:endParaRPr lang="fr-CA" dirty="0"/>
          </a:p>
        </p:txBody>
      </p:sp>
      <p:sp>
        <p:nvSpPr>
          <p:cNvPr id="15" name="Espace réservé du pied de page 14">
            <a:extLst>
              <a:ext uri="{FF2B5EF4-FFF2-40B4-BE49-F238E27FC236}">
                <a16:creationId xmlns:a16="http://schemas.microsoft.com/office/drawing/2014/main" id="{DE84A3AA-C396-487D-8E53-399F7AA2BBF3}"/>
              </a:ext>
            </a:extLst>
          </p:cNvPr>
          <p:cNvSpPr>
            <a:spLocks noGrp="1"/>
          </p:cNvSpPr>
          <p:nvPr>
            <p:ph type="ftr" sz="quarter" idx="18"/>
          </p:nvPr>
        </p:nvSpPr>
        <p:spPr>
          <a:xfrm>
            <a:off x="4023915" y="9606935"/>
            <a:ext cx="2386759" cy="316800"/>
          </a:xfrm>
          <a:prstGeom prst="rect">
            <a:avLst/>
          </a:prstGeom>
        </p:spPr>
        <p:txBody>
          <a:bodyPr/>
          <a:lstStyle/>
          <a:p>
            <a:endParaRPr lang="fr-CA" dirty="0"/>
          </a:p>
        </p:txBody>
      </p:sp>
      <p:sp>
        <p:nvSpPr>
          <p:cNvPr id="16" name="Espace réservé du numéro de diapositive 15">
            <a:extLst>
              <a:ext uri="{FF2B5EF4-FFF2-40B4-BE49-F238E27FC236}">
                <a16:creationId xmlns:a16="http://schemas.microsoft.com/office/drawing/2014/main" id="{654AA222-0E56-43D6-ADB9-9485AB29BD37}"/>
              </a:ext>
            </a:extLst>
          </p:cNvPr>
          <p:cNvSpPr>
            <a:spLocks noGrp="1"/>
          </p:cNvSpPr>
          <p:nvPr>
            <p:ph type="sldNum" sz="quarter" idx="19"/>
          </p:nvPr>
        </p:nvSpPr>
        <p:spPr>
          <a:xfrm>
            <a:off x="7420893" y="9606935"/>
            <a:ext cx="351502" cy="316800"/>
          </a:xfrm>
          <a:prstGeom prst="rect">
            <a:avLst/>
          </a:prstGeom>
        </p:spPr>
        <p:txBody>
          <a:bodyPr/>
          <a:lstStyle/>
          <a:p>
            <a:fld id="{BE6F3E46-F02B-4798-9A31-17038199D171}" type="slidenum">
              <a:rPr lang="fr-CA" smtClean="0"/>
              <a:pPr/>
              <a:t>‹N°›</a:t>
            </a:fld>
            <a:endParaRPr lang="fr-CA" dirty="0"/>
          </a:p>
        </p:txBody>
      </p:sp>
      <p:sp>
        <p:nvSpPr>
          <p:cNvPr id="11" name="Espace réservé du texte 13">
            <a:extLst>
              <a:ext uri="{FF2B5EF4-FFF2-40B4-BE49-F238E27FC236}">
                <a16:creationId xmlns:a16="http://schemas.microsoft.com/office/drawing/2014/main" id="{E0104BE7-7BF4-47EC-B958-74FABD4C270C}"/>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994114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ontenu polyvalent + bm">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C52E04-F319-43F3-8235-ADF1042F02E2}"/>
              </a:ext>
            </a:extLst>
          </p:cNvPr>
          <p:cNvSpPr>
            <a:spLocks noGrp="1"/>
          </p:cNvSpPr>
          <p:nvPr>
            <p:ph type="title" hasCustomPrompt="1"/>
          </p:nvPr>
        </p:nvSpPr>
        <p:spPr/>
        <p:txBody>
          <a:bodyPr/>
          <a:lstStyle>
            <a:lvl1pPr>
              <a:defRPr/>
            </a:lvl1pPr>
          </a:lstStyle>
          <a:p>
            <a:r>
              <a:rPr lang="fr-CA" dirty="0"/>
              <a:t>Cliquez pour ajouter une manchette</a:t>
            </a:r>
          </a:p>
        </p:txBody>
      </p:sp>
      <p:sp>
        <p:nvSpPr>
          <p:cNvPr id="3" name="Espace réservé du contenu 2">
            <a:extLst>
              <a:ext uri="{FF2B5EF4-FFF2-40B4-BE49-F238E27FC236}">
                <a16:creationId xmlns:a16="http://schemas.microsoft.com/office/drawing/2014/main" id="{0227E1A5-3C07-4E67-9BEF-8388EB7BCB76}"/>
              </a:ext>
            </a:extLst>
          </p:cNvPr>
          <p:cNvSpPr>
            <a:spLocks noGrp="1"/>
          </p:cNvSpPr>
          <p:nvPr>
            <p:ph idx="1" hasCustomPrompt="1"/>
          </p:nvPr>
        </p:nvSpPr>
        <p:spPr>
          <a:xfrm>
            <a:off x="351508" y="2177685"/>
            <a:ext cx="7069385" cy="6019869"/>
          </a:xfrm>
        </p:spPr>
        <p:txBody>
          <a:bodyPr/>
          <a:lstStyle>
            <a:lvl1pPr>
              <a:defRPr/>
            </a:lvl1pPr>
            <a:lvl5pPr>
              <a:defRPr/>
            </a:lvl5pPr>
            <a:lvl6pPr>
              <a:defRPr/>
            </a:lvl6pPr>
            <a:lvl7pPr>
              <a:defRPr/>
            </a:lvl7pPr>
            <a:lvl9pPr>
              <a:defRPr/>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 pour une deuxième option de texte sans puce</a:t>
            </a:r>
          </a:p>
          <a:p>
            <a:pPr lvl="8"/>
            <a:r>
              <a:rPr lang="fr-CA" dirty="0"/>
              <a:t>Neuvième niveau identique au troisième</a:t>
            </a:r>
          </a:p>
        </p:txBody>
      </p:sp>
      <p:sp>
        <p:nvSpPr>
          <p:cNvPr id="4" name="Espace réservé de la date 3">
            <a:extLst>
              <a:ext uri="{FF2B5EF4-FFF2-40B4-BE49-F238E27FC236}">
                <a16:creationId xmlns:a16="http://schemas.microsoft.com/office/drawing/2014/main" id="{781C797A-67DC-4FCC-9BD3-68E6ADF9E46E}"/>
              </a:ext>
            </a:extLst>
          </p:cNvPr>
          <p:cNvSpPr>
            <a:spLocks noGrp="1"/>
          </p:cNvSpPr>
          <p:nvPr>
            <p:ph type="dt" sz="half" idx="10"/>
          </p:nvPr>
        </p:nvSpPr>
        <p:spPr/>
        <p:txBody>
          <a:bodyPr/>
          <a:lstStyle/>
          <a:p>
            <a:fld id="{F75CDFAB-B28F-4C63-B1FE-E1D7811873C4}" type="datetime1">
              <a:rPr lang="fr-CA" smtClean="0"/>
              <a:t>2025-05-29</a:t>
            </a:fld>
            <a:endParaRPr lang="fr-CA" dirty="0"/>
          </a:p>
        </p:txBody>
      </p:sp>
      <p:sp>
        <p:nvSpPr>
          <p:cNvPr id="5" name="Espace réservé du pied de page 4">
            <a:extLst>
              <a:ext uri="{FF2B5EF4-FFF2-40B4-BE49-F238E27FC236}">
                <a16:creationId xmlns:a16="http://schemas.microsoft.com/office/drawing/2014/main" id="{FBD20CA1-C3AF-4A71-B1D0-9D2B3A591E73}"/>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6" name="Espace réservé du numéro de diapositive 5">
            <a:extLst>
              <a:ext uri="{FF2B5EF4-FFF2-40B4-BE49-F238E27FC236}">
                <a16:creationId xmlns:a16="http://schemas.microsoft.com/office/drawing/2014/main" id="{392026F6-62A1-40EE-BA2B-70B59B0A7C86}"/>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11" name="Espace réservé du texte 8">
            <a:extLst>
              <a:ext uri="{FF2B5EF4-FFF2-40B4-BE49-F238E27FC236}">
                <a16:creationId xmlns:a16="http://schemas.microsoft.com/office/drawing/2014/main" id="{DF8AD9F0-97E7-4F55-B8FE-6169A312AA0B}"/>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3" name="Espace réservé du texte 15">
            <a:extLst>
              <a:ext uri="{FF2B5EF4-FFF2-40B4-BE49-F238E27FC236}">
                <a16:creationId xmlns:a16="http://schemas.microsoft.com/office/drawing/2014/main" id="{3E3F2CED-A9AC-42FE-939D-0B4D19E0A3E5}"/>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
        <p:nvSpPr>
          <p:cNvPr id="15" name="Espace réservé du texte 13">
            <a:extLst>
              <a:ext uri="{FF2B5EF4-FFF2-40B4-BE49-F238E27FC236}">
                <a16:creationId xmlns:a16="http://schemas.microsoft.com/office/drawing/2014/main" id="{819AEDD7-4685-4EAD-94EC-77E9E71C4120}"/>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2819410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re seul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AB282-F5F0-41B8-AC2A-AD2173D0F09F}"/>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3AF1BC8C-78CA-49AA-87D1-B10681B2B0FD}"/>
              </a:ext>
            </a:extLst>
          </p:cNvPr>
          <p:cNvSpPr>
            <a:spLocks noGrp="1"/>
          </p:cNvSpPr>
          <p:nvPr>
            <p:ph type="dt" sz="half" idx="10"/>
          </p:nvPr>
        </p:nvSpPr>
        <p:spPr/>
        <p:txBody>
          <a:bodyPr/>
          <a:lstStyle/>
          <a:p>
            <a:fld id="{7A1638A7-28BE-4FAA-B3D1-EAF50C4DAF9D}"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C5E54B11-7D7A-4E79-AEF6-377D4C34720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5" name="Espace réservé du numéro de diapositive 4">
            <a:extLst>
              <a:ext uri="{FF2B5EF4-FFF2-40B4-BE49-F238E27FC236}">
                <a16:creationId xmlns:a16="http://schemas.microsoft.com/office/drawing/2014/main" id="{9DA22FCA-DBCF-4AB6-98D5-8152DEB177FF}"/>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7" name="Espace réservé du texte 8">
            <a:extLst>
              <a:ext uri="{FF2B5EF4-FFF2-40B4-BE49-F238E27FC236}">
                <a16:creationId xmlns:a16="http://schemas.microsoft.com/office/drawing/2014/main" id="{59651623-C41A-4364-B614-46BE3E2F709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8" name="Espace réservé du texte 13">
            <a:extLst>
              <a:ext uri="{FF2B5EF4-FFF2-40B4-BE49-F238E27FC236}">
                <a16:creationId xmlns:a16="http://schemas.microsoft.com/office/drawing/2014/main" id="{4DADC900-3C06-475D-97D6-1BB841C8C025}"/>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1417716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re seulement + bm">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AB282-F5F0-41B8-AC2A-AD2173D0F09F}"/>
              </a:ext>
            </a:extLst>
          </p:cNvPr>
          <p:cNvSpPr>
            <a:spLocks noGrp="1"/>
          </p:cNvSpPr>
          <p:nvPr>
            <p:ph type="title" hasCustomPrompt="1"/>
          </p:nvPr>
        </p:nvSpPr>
        <p:spPr/>
        <p:txBody>
          <a:bodyPr/>
          <a:lstStyle/>
          <a:p>
            <a:r>
              <a:rPr lang="fr-CA" dirty="0"/>
              <a:t>Cliquez pour ajouter une manchette</a:t>
            </a:r>
          </a:p>
        </p:txBody>
      </p:sp>
      <p:sp>
        <p:nvSpPr>
          <p:cNvPr id="3" name="Espace réservé de la date 2">
            <a:extLst>
              <a:ext uri="{FF2B5EF4-FFF2-40B4-BE49-F238E27FC236}">
                <a16:creationId xmlns:a16="http://schemas.microsoft.com/office/drawing/2014/main" id="{3AF1BC8C-78CA-49AA-87D1-B10681B2B0FD}"/>
              </a:ext>
            </a:extLst>
          </p:cNvPr>
          <p:cNvSpPr>
            <a:spLocks noGrp="1"/>
          </p:cNvSpPr>
          <p:nvPr>
            <p:ph type="dt" sz="half" idx="10"/>
          </p:nvPr>
        </p:nvSpPr>
        <p:spPr/>
        <p:txBody>
          <a:bodyPr/>
          <a:lstStyle/>
          <a:p>
            <a:fld id="{7A1638A7-28BE-4FAA-B3D1-EAF50C4DAF9D}" type="datetime1">
              <a:rPr lang="fr-CA" smtClean="0"/>
              <a:t>2025-05-29</a:t>
            </a:fld>
            <a:endParaRPr lang="fr-CA" dirty="0"/>
          </a:p>
        </p:txBody>
      </p:sp>
      <p:sp>
        <p:nvSpPr>
          <p:cNvPr id="4" name="Espace réservé du pied de page 3">
            <a:extLst>
              <a:ext uri="{FF2B5EF4-FFF2-40B4-BE49-F238E27FC236}">
                <a16:creationId xmlns:a16="http://schemas.microsoft.com/office/drawing/2014/main" id="{C5E54B11-7D7A-4E79-AEF6-377D4C34720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5" name="Espace réservé du numéro de diapositive 4">
            <a:extLst>
              <a:ext uri="{FF2B5EF4-FFF2-40B4-BE49-F238E27FC236}">
                <a16:creationId xmlns:a16="http://schemas.microsoft.com/office/drawing/2014/main" id="{9DA22FCA-DBCF-4AB6-98D5-8152DEB177FF}"/>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8" name="Espace réservé du texte 8">
            <a:extLst>
              <a:ext uri="{FF2B5EF4-FFF2-40B4-BE49-F238E27FC236}">
                <a16:creationId xmlns:a16="http://schemas.microsoft.com/office/drawing/2014/main" id="{8E5B2D4E-E8B7-473D-B088-F871946BFF6D}"/>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0" name="Espace réservé du texte 15">
            <a:extLst>
              <a:ext uri="{FF2B5EF4-FFF2-40B4-BE49-F238E27FC236}">
                <a16:creationId xmlns:a16="http://schemas.microsoft.com/office/drawing/2014/main" id="{FF9C2556-4AEE-45E8-9983-D87A25761739}"/>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
        <p:nvSpPr>
          <p:cNvPr id="12" name="Espace réservé du texte 13">
            <a:extLst>
              <a:ext uri="{FF2B5EF4-FFF2-40B4-BE49-F238E27FC236}">
                <a16:creationId xmlns:a16="http://schemas.microsoft.com/office/drawing/2014/main" id="{67B5971E-BEF3-46FC-BD2D-7FAA16874677}"/>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18746008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ge blanche avec logo">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669194-15EA-4428-8CD2-F20901CDE5F7}"/>
              </a:ext>
            </a:extLst>
          </p:cNvPr>
          <p:cNvSpPr>
            <a:spLocks noGrp="1"/>
          </p:cNvSpPr>
          <p:nvPr>
            <p:ph type="dt" sz="half" idx="10"/>
          </p:nvPr>
        </p:nvSpPr>
        <p:spPr/>
        <p:txBody>
          <a:bodyPr/>
          <a:lstStyle/>
          <a:p>
            <a:fld id="{DAC41057-29F4-4974-A067-5C2BF6442789}" type="datetime1">
              <a:rPr lang="fr-CA" smtClean="0"/>
              <a:t>2025-05-29</a:t>
            </a:fld>
            <a:endParaRPr lang="fr-CA" dirty="0"/>
          </a:p>
        </p:txBody>
      </p:sp>
      <p:sp>
        <p:nvSpPr>
          <p:cNvPr id="3" name="Espace réservé du pied de page 2">
            <a:extLst>
              <a:ext uri="{FF2B5EF4-FFF2-40B4-BE49-F238E27FC236}">
                <a16:creationId xmlns:a16="http://schemas.microsoft.com/office/drawing/2014/main" id="{544365B8-62BF-4AF3-B40A-D679FF6664F5}"/>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4" name="Espace réservé du numéro de diapositive 3">
            <a:extLst>
              <a:ext uri="{FF2B5EF4-FFF2-40B4-BE49-F238E27FC236}">
                <a16:creationId xmlns:a16="http://schemas.microsoft.com/office/drawing/2014/main" id="{42090B53-65A7-4B23-8A92-6DBD101E8177}"/>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6" name="Espace réservé du texte 8">
            <a:extLst>
              <a:ext uri="{FF2B5EF4-FFF2-40B4-BE49-F238E27FC236}">
                <a16:creationId xmlns:a16="http://schemas.microsoft.com/office/drawing/2014/main" id="{D449984A-E636-4B9D-A8A9-06E60445AA47}"/>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7" name="Espace réservé du texte 13">
            <a:extLst>
              <a:ext uri="{FF2B5EF4-FFF2-40B4-BE49-F238E27FC236}">
                <a16:creationId xmlns:a16="http://schemas.microsoft.com/office/drawing/2014/main" id="{2331CB3A-750D-4401-BC9F-122F44B4BD3D}"/>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1854975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Page blanch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669194-15EA-4428-8CD2-F20901CDE5F7}"/>
              </a:ext>
            </a:extLst>
          </p:cNvPr>
          <p:cNvSpPr>
            <a:spLocks noGrp="1"/>
          </p:cNvSpPr>
          <p:nvPr>
            <p:ph type="dt" sz="half" idx="10"/>
          </p:nvPr>
        </p:nvSpPr>
        <p:spPr/>
        <p:txBody>
          <a:bodyPr/>
          <a:lstStyle/>
          <a:p>
            <a:fld id="{DAC41057-29F4-4974-A067-5C2BF6442789}" type="datetime1">
              <a:rPr lang="fr-CA" smtClean="0"/>
              <a:t>2025-05-29</a:t>
            </a:fld>
            <a:endParaRPr lang="fr-CA" dirty="0"/>
          </a:p>
        </p:txBody>
      </p:sp>
      <p:sp>
        <p:nvSpPr>
          <p:cNvPr id="3" name="Espace réservé du pied de page 2">
            <a:extLst>
              <a:ext uri="{FF2B5EF4-FFF2-40B4-BE49-F238E27FC236}">
                <a16:creationId xmlns:a16="http://schemas.microsoft.com/office/drawing/2014/main" id="{544365B8-62BF-4AF3-B40A-D679FF6664F5}"/>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4" name="Espace réservé du numéro de diapositive 3">
            <a:extLst>
              <a:ext uri="{FF2B5EF4-FFF2-40B4-BE49-F238E27FC236}">
                <a16:creationId xmlns:a16="http://schemas.microsoft.com/office/drawing/2014/main" id="{42090B53-65A7-4B23-8A92-6DBD101E8177}"/>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6" name="Espace réservé du texte 8">
            <a:extLst>
              <a:ext uri="{FF2B5EF4-FFF2-40B4-BE49-F238E27FC236}">
                <a16:creationId xmlns:a16="http://schemas.microsoft.com/office/drawing/2014/main" id="{D449984A-E636-4B9D-A8A9-06E60445AA47}"/>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7" name="Espace réservé du texte 13">
            <a:extLst>
              <a:ext uri="{FF2B5EF4-FFF2-40B4-BE49-F238E27FC236}">
                <a16:creationId xmlns:a16="http://schemas.microsoft.com/office/drawing/2014/main" id="{2331CB3A-750D-4401-BC9F-122F44B4BD3D}"/>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1948919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Dispositions avec blocs verticaux">
    <p:bg>
      <p:bgPr>
        <a:solidFill>
          <a:schemeClr val="accent1"/>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EB5E8FF-5078-489E-B874-25D4FFBB4221}"/>
              </a:ext>
            </a:extLst>
          </p:cNvPr>
          <p:cNvSpPr txBox="1"/>
          <p:nvPr/>
        </p:nvSpPr>
        <p:spPr>
          <a:xfrm>
            <a:off x="305602" y="4041238"/>
            <a:ext cx="7161196" cy="1975926"/>
          </a:xfrm>
          <a:prstGeom prst="rect">
            <a:avLst/>
          </a:prstGeom>
          <a:noFill/>
        </p:spPr>
        <p:txBody>
          <a:bodyPr wrap="square" rtlCol="0" anchor="ctr">
            <a:spAutoFit/>
          </a:bodyPr>
          <a:lstStyle/>
          <a:p>
            <a:pPr algn="ctr">
              <a:spcBef>
                <a:spcPts val="893"/>
              </a:spcBef>
            </a:pPr>
            <a:r>
              <a:rPr lang="fr-CA" sz="6120" b="1" dirty="0">
                <a:solidFill>
                  <a:schemeClr val="bg1"/>
                </a:solidFill>
              </a:rPr>
              <a:t>Dispositions avec blocs verticaux</a:t>
            </a:r>
          </a:p>
        </p:txBody>
      </p:sp>
    </p:spTree>
    <p:extLst>
      <p:ext uri="{BB962C8B-B14F-4D97-AF65-F5344CB8AC3E}">
        <p14:creationId xmlns:p14="http://schemas.microsoft.com/office/powerpoint/2010/main" val="20448313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eux blocs verticaux">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839AC7-EAF5-4C9E-993D-49E1663DD509}"/>
              </a:ext>
            </a:extLst>
          </p:cNvPr>
          <p:cNvSpPr>
            <a:spLocks noGrp="1"/>
          </p:cNvSpPr>
          <p:nvPr>
            <p:ph sz="half" idx="1" hasCustomPrompt="1"/>
          </p:nvPr>
        </p:nvSpPr>
        <p:spPr>
          <a:xfrm>
            <a:off x="351508" y="2177683"/>
            <a:ext cx="3373644" cy="6864763"/>
          </a:xfrm>
        </p:spPr>
        <p:txBody>
          <a:bodyPr/>
          <a:lstStyle>
            <a:lvl1pPr>
              <a:defRPr sz="1530"/>
            </a:lvl1pPr>
            <a:lvl2pPr>
              <a:defRPr sz="1275"/>
            </a:lvl2pPr>
            <a:lvl3pPr>
              <a:defRPr sz="1148"/>
            </a:lvl3pPr>
            <a:lvl4pPr>
              <a:defRPr sz="1020"/>
            </a:lvl4pPr>
            <a:lvl5pPr>
              <a:defRPr sz="1275"/>
            </a:lvl5pPr>
            <a:lvl6pPr>
              <a:defRPr sz="1148"/>
            </a:lvl6pPr>
            <a:lvl7pPr>
              <a:defRPr sz="1530"/>
            </a:lvl7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p:txBody>
      </p:sp>
      <p:sp>
        <p:nvSpPr>
          <p:cNvPr id="4" name="Espace réservé du contenu 3">
            <a:extLst>
              <a:ext uri="{FF2B5EF4-FFF2-40B4-BE49-F238E27FC236}">
                <a16:creationId xmlns:a16="http://schemas.microsoft.com/office/drawing/2014/main" id="{CDC3351F-1BEC-4C84-A807-8E415843504E}"/>
              </a:ext>
            </a:extLst>
          </p:cNvPr>
          <p:cNvSpPr>
            <a:spLocks noGrp="1"/>
          </p:cNvSpPr>
          <p:nvPr>
            <p:ph sz="half" idx="2" hasCustomPrompt="1"/>
          </p:nvPr>
        </p:nvSpPr>
        <p:spPr>
          <a:xfrm>
            <a:off x="4046085" y="2177683"/>
            <a:ext cx="3373644" cy="6864763"/>
          </a:xfrm>
        </p:spPr>
        <p:txBody>
          <a:bodyPr/>
          <a:lstStyle>
            <a:lvl1pPr>
              <a:defRPr sz="1530"/>
            </a:lvl1pPr>
            <a:lvl2pPr>
              <a:defRPr sz="1275"/>
            </a:lvl2pPr>
            <a:lvl3pPr>
              <a:defRPr sz="1148"/>
            </a:lvl3pPr>
            <a:lvl4pPr>
              <a:defRPr sz="1020"/>
            </a:lvl4pPr>
            <a:lvl5pPr>
              <a:defRPr sz="1275"/>
            </a:lvl5pPr>
            <a:lvl6pPr>
              <a:defRPr sz="1148"/>
            </a:lvl6pPr>
            <a:lvl7pPr>
              <a:defRPr sz="1530"/>
            </a:lvl7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p:txBody>
      </p:sp>
      <p:sp>
        <p:nvSpPr>
          <p:cNvPr id="5" name="Espace réservé de la date 4">
            <a:extLst>
              <a:ext uri="{FF2B5EF4-FFF2-40B4-BE49-F238E27FC236}">
                <a16:creationId xmlns:a16="http://schemas.microsoft.com/office/drawing/2014/main" id="{F9B41EC5-3B29-49C0-A3C3-F90EDF32500D}"/>
              </a:ext>
            </a:extLst>
          </p:cNvPr>
          <p:cNvSpPr>
            <a:spLocks noGrp="1"/>
          </p:cNvSpPr>
          <p:nvPr>
            <p:ph type="dt" sz="half" idx="10"/>
          </p:nvPr>
        </p:nvSpPr>
        <p:spPr/>
        <p:txBody>
          <a:bodyPr/>
          <a:lstStyle/>
          <a:p>
            <a:fld id="{517B54BA-9517-4CD0-B0D5-8C8FD91D8560}" type="datetime1">
              <a:rPr lang="fr-CA" smtClean="0"/>
              <a:t>2025-05-29</a:t>
            </a:fld>
            <a:endParaRPr lang="fr-CA" dirty="0"/>
          </a:p>
        </p:txBody>
      </p:sp>
      <p:sp>
        <p:nvSpPr>
          <p:cNvPr id="6" name="Espace réservé du pied de page 5">
            <a:extLst>
              <a:ext uri="{FF2B5EF4-FFF2-40B4-BE49-F238E27FC236}">
                <a16:creationId xmlns:a16="http://schemas.microsoft.com/office/drawing/2014/main" id="{E782EA64-DB26-40C0-BF90-8172C46E2069}"/>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7" name="Espace réservé du numéro de diapositive 6">
            <a:extLst>
              <a:ext uri="{FF2B5EF4-FFF2-40B4-BE49-F238E27FC236}">
                <a16:creationId xmlns:a16="http://schemas.microsoft.com/office/drawing/2014/main" id="{B24D4DAD-6F2E-4685-8609-223D963C3837}"/>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8" name="Titre 7">
            <a:extLst>
              <a:ext uri="{FF2B5EF4-FFF2-40B4-BE49-F238E27FC236}">
                <a16:creationId xmlns:a16="http://schemas.microsoft.com/office/drawing/2014/main" id="{5A1217D0-319E-4D74-9AFF-1907AFE00872}"/>
              </a:ext>
            </a:extLst>
          </p:cNvPr>
          <p:cNvSpPr>
            <a:spLocks noGrp="1"/>
          </p:cNvSpPr>
          <p:nvPr>
            <p:ph type="title" hasCustomPrompt="1"/>
          </p:nvPr>
        </p:nvSpPr>
        <p:spPr/>
        <p:txBody>
          <a:bodyPr/>
          <a:lstStyle/>
          <a:p>
            <a:r>
              <a:rPr lang="fr-CA" dirty="0"/>
              <a:t>Cliquez pour ajouter une manchette</a:t>
            </a:r>
          </a:p>
        </p:txBody>
      </p:sp>
      <p:sp>
        <p:nvSpPr>
          <p:cNvPr id="10" name="Espace réservé du texte 8">
            <a:extLst>
              <a:ext uri="{FF2B5EF4-FFF2-40B4-BE49-F238E27FC236}">
                <a16:creationId xmlns:a16="http://schemas.microsoft.com/office/drawing/2014/main" id="{5E5C3F5C-305A-4E0D-8C36-6489585FC234}"/>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1" name="Espace réservé du texte 13">
            <a:extLst>
              <a:ext uri="{FF2B5EF4-FFF2-40B4-BE49-F238E27FC236}">
                <a16:creationId xmlns:a16="http://schemas.microsoft.com/office/drawing/2014/main" id="{A18B457C-0489-4EAD-B649-54288DD48043}"/>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3829798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Deux blocs verticaux + bm">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A839AC7-EAF5-4C9E-993D-49E1663DD509}"/>
              </a:ext>
            </a:extLst>
          </p:cNvPr>
          <p:cNvSpPr>
            <a:spLocks noGrp="1"/>
          </p:cNvSpPr>
          <p:nvPr>
            <p:ph sz="half" idx="1" hasCustomPrompt="1"/>
          </p:nvPr>
        </p:nvSpPr>
        <p:spPr>
          <a:xfrm>
            <a:off x="351508" y="2177683"/>
            <a:ext cx="3373644" cy="6019869"/>
          </a:xfrm>
        </p:spPr>
        <p:txBody>
          <a:bodyPr/>
          <a:lstStyle>
            <a:lvl1pPr>
              <a:defRPr sz="1530"/>
            </a:lvl1pPr>
            <a:lvl2pPr>
              <a:defRPr sz="1275"/>
            </a:lvl2pPr>
            <a:lvl3pPr>
              <a:defRPr sz="1148"/>
            </a:lvl3pPr>
            <a:lvl4pPr>
              <a:defRPr sz="1020"/>
            </a:lvl4pPr>
            <a:lvl5pPr>
              <a:defRPr sz="1275"/>
            </a:lvl5pPr>
            <a:lvl6pPr>
              <a:defRPr sz="1148"/>
            </a:lvl6pPr>
            <a:lvl7pPr>
              <a:defRPr sz="1530"/>
            </a:lvl7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p:txBody>
      </p:sp>
      <p:sp>
        <p:nvSpPr>
          <p:cNvPr id="4" name="Espace réservé du contenu 3">
            <a:extLst>
              <a:ext uri="{FF2B5EF4-FFF2-40B4-BE49-F238E27FC236}">
                <a16:creationId xmlns:a16="http://schemas.microsoft.com/office/drawing/2014/main" id="{CDC3351F-1BEC-4C84-A807-8E415843504E}"/>
              </a:ext>
            </a:extLst>
          </p:cNvPr>
          <p:cNvSpPr>
            <a:spLocks noGrp="1"/>
          </p:cNvSpPr>
          <p:nvPr>
            <p:ph sz="half" idx="2" hasCustomPrompt="1"/>
          </p:nvPr>
        </p:nvSpPr>
        <p:spPr>
          <a:xfrm>
            <a:off x="4046085" y="2177683"/>
            <a:ext cx="3373644" cy="6019869"/>
          </a:xfrm>
        </p:spPr>
        <p:txBody>
          <a:bodyPr/>
          <a:lstStyle>
            <a:lvl1pPr>
              <a:defRPr sz="1530"/>
            </a:lvl1pPr>
            <a:lvl2pPr>
              <a:defRPr sz="1275"/>
            </a:lvl2pPr>
            <a:lvl3pPr>
              <a:defRPr sz="1148"/>
            </a:lvl3pPr>
            <a:lvl4pPr>
              <a:defRPr sz="1020"/>
            </a:lvl4pPr>
            <a:lvl5pPr>
              <a:defRPr sz="1275"/>
            </a:lvl5pPr>
            <a:lvl6pPr>
              <a:defRPr sz="1148"/>
            </a:lvl6pPr>
            <a:lvl7pPr>
              <a:defRPr sz="1530"/>
            </a:lvl7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p:txBody>
      </p:sp>
      <p:sp>
        <p:nvSpPr>
          <p:cNvPr id="5" name="Espace réservé de la date 4">
            <a:extLst>
              <a:ext uri="{FF2B5EF4-FFF2-40B4-BE49-F238E27FC236}">
                <a16:creationId xmlns:a16="http://schemas.microsoft.com/office/drawing/2014/main" id="{F9B41EC5-3B29-49C0-A3C3-F90EDF32500D}"/>
              </a:ext>
            </a:extLst>
          </p:cNvPr>
          <p:cNvSpPr>
            <a:spLocks noGrp="1"/>
          </p:cNvSpPr>
          <p:nvPr>
            <p:ph type="dt" sz="half" idx="10"/>
          </p:nvPr>
        </p:nvSpPr>
        <p:spPr/>
        <p:txBody>
          <a:bodyPr/>
          <a:lstStyle/>
          <a:p>
            <a:fld id="{517B54BA-9517-4CD0-B0D5-8C8FD91D8560}" type="datetime1">
              <a:rPr lang="fr-CA" smtClean="0"/>
              <a:t>2025-05-29</a:t>
            </a:fld>
            <a:endParaRPr lang="fr-CA" dirty="0"/>
          </a:p>
        </p:txBody>
      </p:sp>
      <p:sp>
        <p:nvSpPr>
          <p:cNvPr id="6" name="Espace réservé du pied de page 5">
            <a:extLst>
              <a:ext uri="{FF2B5EF4-FFF2-40B4-BE49-F238E27FC236}">
                <a16:creationId xmlns:a16="http://schemas.microsoft.com/office/drawing/2014/main" id="{E782EA64-DB26-40C0-BF90-8172C46E2069}"/>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7" name="Espace réservé du numéro de diapositive 6">
            <a:extLst>
              <a:ext uri="{FF2B5EF4-FFF2-40B4-BE49-F238E27FC236}">
                <a16:creationId xmlns:a16="http://schemas.microsoft.com/office/drawing/2014/main" id="{B24D4DAD-6F2E-4685-8609-223D963C3837}"/>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8" name="Titre 7">
            <a:extLst>
              <a:ext uri="{FF2B5EF4-FFF2-40B4-BE49-F238E27FC236}">
                <a16:creationId xmlns:a16="http://schemas.microsoft.com/office/drawing/2014/main" id="{5A1217D0-319E-4D74-9AFF-1907AFE00872}"/>
              </a:ext>
            </a:extLst>
          </p:cNvPr>
          <p:cNvSpPr>
            <a:spLocks noGrp="1"/>
          </p:cNvSpPr>
          <p:nvPr>
            <p:ph type="title" hasCustomPrompt="1"/>
          </p:nvPr>
        </p:nvSpPr>
        <p:spPr/>
        <p:txBody>
          <a:bodyPr/>
          <a:lstStyle/>
          <a:p>
            <a:r>
              <a:rPr lang="fr-CA" dirty="0"/>
              <a:t>Cliquez pour ajouter une manchette</a:t>
            </a:r>
          </a:p>
        </p:txBody>
      </p:sp>
      <p:sp>
        <p:nvSpPr>
          <p:cNvPr id="12" name="Espace réservé du texte 8">
            <a:extLst>
              <a:ext uri="{FF2B5EF4-FFF2-40B4-BE49-F238E27FC236}">
                <a16:creationId xmlns:a16="http://schemas.microsoft.com/office/drawing/2014/main" id="{AAB95E7E-1C11-4385-B022-009AF2F23B0C}"/>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6" name="Espace réservé du texte 13">
            <a:extLst>
              <a:ext uri="{FF2B5EF4-FFF2-40B4-BE49-F238E27FC236}">
                <a16:creationId xmlns:a16="http://schemas.microsoft.com/office/drawing/2014/main" id="{139EBDFD-5439-42D8-BAED-3409A95D7EEA}"/>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
        <p:nvSpPr>
          <p:cNvPr id="14" name="Espace réservé du texte 15">
            <a:extLst>
              <a:ext uri="{FF2B5EF4-FFF2-40B4-BE49-F238E27FC236}">
                <a16:creationId xmlns:a16="http://schemas.microsoft.com/office/drawing/2014/main" id="{60C2A766-F492-4138-89C9-AE91CFFCA708}"/>
              </a:ext>
            </a:extLst>
          </p:cNvPr>
          <p:cNvSpPr>
            <a:spLocks noGrp="1"/>
          </p:cNvSpPr>
          <p:nvPr>
            <p:ph type="body" sz="quarter" idx="15" hasCustomPrompt="1"/>
          </p:nvPr>
        </p:nvSpPr>
        <p:spPr>
          <a:xfrm>
            <a:off x="0" y="8408775"/>
            <a:ext cx="7772400" cy="950412"/>
          </a:xfrm>
          <a:solidFill>
            <a:schemeClr val="accent1"/>
          </a:solidFill>
        </p:spPr>
        <p:txBody>
          <a:bodyPr lIns="550800" tIns="0" rIns="550800" bIns="0" anchor="ctr" anchorCtr="0"/>
          <a:lstStyle>
            <a:lvl1pPr marL="0" indent="0">
              <a:lnSpc>
                <a:spcPct val="85000"/>
              </a:lnSpc>
              <a:spcBef>
                <a:spcPts val="0"/>
              </a:spcBef>
              <a:buFontTx/>
              <a:buNone/>
              <a:defRPr sz="1403"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fr-CA" dirty="0"/>
              <a:t>Cliquez pour modifier le texte de la boîte de message</a:t>
            </a:r>
          </a:p>
        </p:txBody>
      </p:sp>
    </p:spTree>
    <p:extLst>
      <p:ext uri="{BB962C8B-B14F-4D97-AF65-F5344CB8AC3E}">
        <p14:creationId xmlns:p14="http://schemas.microsoft.com/office/powerpoint/2010/main" val="1504508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2 blocs verticaux avec tit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B731120-C761-4510-A666-83FBDA34A444}"/>
              </a:ext>
            </a:extLst>
          </p:cNvPr>
          <p:cNvSpPr>
            <a:spLocks noGrp="1"/>
          </p:cNvSpPr>
          <p:nvPr>
            <p:ph type="body" idx="1" hasCustomPrompt="1"/>
          </p:nvPr>
        </p:nvSpPr>
        <p:spPr>
          <a:xfrm>
            <a:off x="351508" y="2177683"/>
            <a:ext cx="3373644"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4" name="Espace réservé du contenu 3">
            <a:extLst>
              <a:ext uri="{FF2B5EF4-FFF2-40B4-BE49-F238E27FC236}">
                <a16:creationId xmlns:a16="http://schemas.microsoft.com/office/drawing/2014/main" id="{55681E0A-BAF4-4374-A6C2-E66581939F99}"/>
              </a:ext>
            </a:extLst>
          </p:cNvPr>
          <p:cNvSpPr>
            <a:spLocks noGrp="1"/>
          </p:cNvSpPr>
          <p:nvPr>
            <p:ph sz="half" idx="2" hasCustomPrompt="1"/>
          </p:nvPr>
        </p:nvSpPr>
        <p:spPr>
          <a:xfrm>
            <a:off x="351508" y="3339412"/>
            <a:ext cx="3373644" cy="5703035"/>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5" name="Espace réservé du texte 4">
            <a:extLst>
              <a:ext uri="{FF2B5EF4-FFF2-40B4-BE49-F238E27FC236}">
                <a16:creationId xmlns:a16="http://schemas.microsoft.com/office/drawing/2014/main" id="{5B165FA6-4D47-4E83-B2A8-A2B4EF1792E5}"/>
              </a:ext>
            </a:extLst>
          </p:cNvPr>
          <p:cNvSpPr>
            <a:spLocks noGrp="1"/>
          </p:cNvSpPr>
          <p:nvPr>
            <p:ph type="body" sz="quarter" idx="3" hasCustomPrompt="1"/>
          </p:nvPr>
        </p:nvSpPr>
        <p:spPr>
          <a:xfrm>
            <a:off x="4046085" y="2177683"/>
            <a:ext cx="3373644" cy="950400"/>
          </a:xfrm>
          <a:prstGeom prst="roundRect">
            <a:avLst>
              <a:gd name="adj" fmla="val 3714"/>
            </a:avLst>
          </a:prstGeom>
          <a:solidFill>
            <a:schemeClr val="accent1"/>
          </a:solidFill>
        </p:spPr>
        <p:txBody>
          <a:bodyPr lIns="144000" tIns="36000" rIns="144000" bIns="36000" anchor="ctr" anchorCtr="0"/>
          <a:lstStyle>
            <a:lvl1pPr marL="0" indent="0">
              <a:lnSpc>
                <a:spcPct val="85000"/>
              </a:lnSpc>
              <a:spcBef>
                <a:spcPts val="0"/>
              </a:spcBef>
              <a:buNone/>
              <a:defRPr sz="1403" b="1">
                <a:solidFill>
                  <a:schemeClr val="bg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fr-CA" dirty="0"/>
              <a:t>Ajoutez un message utile</a:t>
            </a:r>
          </a:p>
        </p:txBody>
      </p:sp>
      <p:sp>
        <p:nvSpPr>
          <p:cNvPr id="6" name="Espace réservé du contenu 5">
            <a:extLst>
              <a:ext uri="{FF2B5EF4-FFF2-40B4-BE49-F238E27FC236}">
                <a16:creationId xmlns:a16="http://schemas.microsoft.com/office/drawing/2014/main" id="{3811C11D-2FD8-4667-8F0A-787773D24C4D}"/>
              </a:ext>
            </a:extLst>
          </p:cNvPr>
          <p:cNvSpPr>
            <a:spLocks noGrp="1"/>
          </p:cNvSpPr>
          <p:nvPr>
            <p:ph sz="quarter" idx="4" hasCustomPrompt="1"/>
          </p:nvPr>
        </p:nvSpPr>
        <p:spPr>
          <a:xfrm>
            <a:off x="4046085" y="3339412"/>
            <a:ext cx="3373644" cy="5703035"/>
          </a:xfrm>
        </p:spPr>
        <p:txBody>
          <a:bodyPr lIns="75600" tIns="72000" rIns="75600" bIns="72000"/>
          <a:lstStyle>
            <a:lvl1pPr>
              <a:defRPr sz="1275"/>
            </a:lvl1pPr>
            <a:lvl2pPr>
              <a:defRPr sz="1148"/>
            </a:lvl2pPr>
            <a:lvl3pPr>
              <a:defRPr sz="1020"/>
            </a:lvl3pPr>
            <a:lvl4pPr>
              <a:defRPr sz="893"/>
            </a:lvl4pPr>
            <a:lvl5pPr>
              <a:defRPr sz="1148"/>
            </a:lvl5pPr>
            <a:lvl6pPr>
              <a:defRPr sz="1020"/>
            </a:lvl6pPr>
            <a:lvl7pPr>
              <a:defRPr sz="1275"/>
            </a:lvl7pPr>
            <a:lvl8pPr>
              <a:defRPr sz="1148"/>
            </a:lvl8pPr>
            <a:lvl9pPr>
              <a:defRPr sz="1020"/>
            </a:lvl9p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a:t>
            </a:r>
          </a:p>
          <a:p>
            <a:pPr lvl="8"/>
            <a:r>
              <a:rPr lang="fr-CA" dirty="0"/>
              <a:t>Neuvième niveau</a:t>
            </a:r>
          </a:p>
        </p:txBody>
      </p:sp>
      <p:sp>
        <p:nvSpPr>
          <p:cNvPr id="7" name="Espace réservé de la date 6">
            <a:extLst>
              <a:ext uri="{FF2B5EF4-FFF2-40B4-BE49-F238E27FC236}">
                <a16:creationId xmlns:a16="http://schemas.microsoft.com/office/drawing/2014/main" id="{BC451F2D-2685-4DA0-A619-434B89FA15FC}"/>
              </a:ext>
            </a:extLst>
          </p:cNvPr>
          <p:cNvSpPr>
            <a:spLocks noGrp="1"/>
          </p:cNvSpPr>
          <p:nvPr>
            <p:ph type="dt" sz="half" idx="10"/>
          </p:nvPr>
        </p:nvSpPr>
        <p:spPr/>
        <p:txBody>
          <a:bodyPr/>
          <a:lstStyle/>
          <a:p>
            <a:fld id="{825EDA9E-7E87-483E-A08D-A232B885AEA9}" type="datetime1">
              <a:rPr lang="fr-CA" smtClean="0"/>
              <a:t>2025-05-29</a:t>
            </a:fld>
            <a:endParaRPr lang="fr-CA" dirty="0"/>
          </a:p>
        </p:txBody>
      </p:sp>
      <p:sp>
        <p:nvSpPr>
          <p:cNvPr id="8" name="Espace réservé du pied de page 7">
            <a:extLst>
              <a:ext uri="{FF2B5EF4-FFF2-40B4-BE49-F238E27FC236}">
                <a16:creationId xmlns:a16="http://schemas.microsoft.com/office/drawing/2014/main" id="{C7EAEE4F-CF95-4F18-A65B-588B7AAD992E}"/>
              </a:ext>
            </a:extLst>
          </p:cNvPr>
          <p:cNvSpPr>
            <a:spLocks noGrp="1"/>
          </p:cNvSpPr>
          <p:nvPr>
            <p:ph type="ftr" sz="quarter" idx="11"/>
          </p:nvPr>
        </p:nvSpPr>
        <p:spPr>
          <a:xfrm>
            <a:off x="4023915" y="9606935"/>
            <a:ext cx="2386759" cy="316800"/>
          </a:xfrm>
          <a:prstGeom prst="rect">
            <a:avLst/>
          </a:prstGeom>
        </p:spPr>
        <p:txBody>
          <a:bodyPr/>
          <a:lstStyle/>
          <a:p>
            <a:endParaRPr lang="fr-CA" dirty="0"/>
          </a:p>
        </p:txBody>
      </p:sp>
      <p:sp>
        <p:nvSpPr>
          <p:cNvPr id="9" name="Espace réservé du numéro de diapositive 8">
            <a:extLst>
              <a:ext uri="{FF2B5EF4-FFF2-40B4-BE49-F238E27FC236}">
                <a16:creationId xmlns:a16="http://schemas.microsoft.com/office/drawing/2014/main" id="{C1219BE7-12E2-4539-9D47-191491A87DC0}"/>
              </a:ext>
            </a:extLst>
          </p:cNvPr>
          <p:cNvSpPr>
            <a:spLocks noGrp="1"/>
          </p:cNvSpPr>
          <p:nvPr>
            <p:ph type="sldNum" sz="quarter" idx="12"/>
          </p:nvPr>
        </p:nvSpPr>
        <p:spPr>
          <a:xfrm>
            <a:off x="7420893" y="9606935"/>
            <a:ext cx="351502" cy="316800"/>
          </a:xfrm>
          <a:prstGeom prst="rect">
            <a:avLst/>
          </a:prstGeom>
        </p:spPr>
        <p:txBody>
          <a:bodyPr/>
          <a:lstStyle/>
          <a:p>
            <a:fld id="{BE6F3E46-F02B-4798-9A31-17038199D171}" type="slidenum">
              <a:rPr lang="fr-CA" smtClean="0"/>
              <a:t>‹N°›</a:t>
            </a:fld>
            <a:endParaRPr lang="fr-CA" dirty="0"/>
          </a:p>
        </p:txBody>
      </p:sp>
      <p:sp>
        <p:nvSpPr>
          <p:cNvPr id="2" name="Titre 1">
            <a:extLst>
              <a:ext uri="{FF2B5EF4-FFF2-40B4-BE49-F238E27FC236}">
                <a16:creationId xmlns:a16="http://schemas.microsoft.com/office/drawing/2014/main" id="{2C0F5224-27F9-40C2-A8DD-526F1F2CBEF0}"/>
              </a:ext>
            </a:extLst>
          </p:cNvPr>
          <p:cNvSpPr>
            <a:spLocks noGrp="1"/>
          </p:cNvSpPr>
          <p:nvPr>
            <p:ph type="title" hasCustomPrompt="1"/>
          </p:nvPr>
        </p:nvSpPr>
        <p:spPr/>
        <p:txBody>
          <a:bodyPr/>
          <a:lstStyle/>
          <a:p>
            <a:r>
              <a:rPr lang="fr-CA" dirty="0"/>
              <a:t>Cliquez pour ajouter une manchette</a:t>
            </a:r>
          </a:p>
        </p:txBody>
      </p:sp>
      <p:sp>
        <p:nvSpPr>
          <p:cNvPr id="13" name="Espace réservé du texte 8">
            <a:extLst>
              <a:ext uri="{FF2B5EF4-FFF2-40B4-BE49-F238E27FC236}">
                <a16:creationId xmlns:a16="http://schemas.microsoft.com/office/drawing/2014/main" id="{62632781-3424-4EBC-A987-19F7589939FA}"/>
              </a:ext>
            </a:extLst>
          </p:cNvPr>
          <p:cNvSpPr>
            <a:spLocks noGrp="1"/>
          </p:cNvSpPr>
          <p:nvPr>
            <p:ph type="body" sz="quarter" idx="13" hasCustomPrompt="1"/>
          </p:nvPr>
        </p:nvSpPr>
        <p:spPr>
          <a:xfrm>
            <a:off x="5263354" y="-1"/>
            <a:ext cx="2509047" cy="422400"/>
          </a:xfrm>
          <a:solidFill>
            <a:schemeClr val="bg1"/>
          </a:solidFill>
          <a:effectLst>
            <a:innerShdw dist="38100">
              <a:schemeClr val="accent1"/>
            </a:innerShdw>
          </a:effectLst>
        </p:spPr>
        <p:txBody>
          <a:bodyPr lIns="0" rIns="144000" anchor="ctr" anchorCtr="0"/>
          <a:lstStyle>
            <a:lvl1pPr marL="0" indent="0" algn="r">
              <a:buFontTx/>
              <a:buNone/>
              <a:defRPr sz="893" b="1" i="1">
                <a:solidFill>
                  <a:schemeClr val="accent1"/>
                </a:solidFill>
              </a:defRPr>
            </a:lvl1pPr>
            <a:lvl2pPr marL="146880" indent="0">
              <a:buFontTx/>
              <a:buNone/>
              <a:defRPr/>
            </a:lvl2pPr>
            <a:lvl3pPr marL="279990" indent="0">
              <a:buFontTx/>
              <a:buNone/>
              <a:defRPr/>
            </a:lvl3pPr>
            <a:lvl4pPr marL="397035" indent="0">
              <a:buFontTx/>
              <a:buNone/>
              <a:defRPr/>
            </a:lvl4pPr>
            <a:lvl5pPr>
              <a:buFontTx/>
              <a:buNone/>
              <a:defRPr/>
            </a:lvl5pPr>
          </a:lstStyle>
          <a:p>
            <a:pPr lvl="0"/>
            <a:r>
              <a:rPr lang="fr-CA" dirty="0"/>
              <a:t>Ajoutez le titre de la section</a:t>
            </a:r>
          </a:p>
        </p:txBody>
      </p:sp>
      <p:sp>
        <p:nvSpPr>
          <p:cNvPr id="14" name="Espace réservé du texte 13">
            <a:extLst>
              <a:ext uri="{FF2B5EF4-FFF2-40B4-BE49-F238E27FC236}">
                <a16:creationId xmlns:a16="http://schemas.microsoft.com/office/drawing/2014/main" id="{9C19A335-46E5-471F-BAD6-5E89DC9AD27D}"/>
              </a:ext>
            </a:extLst>
          </p:cNvPr>
          <p:cNvSpPr>
            <a:spLocks noGrp="1"/>
          </p:cNvSpPr>
          <p:nvPr>
            <p:ph type="body" sz="quarter" idx="17" hasCustomPrompt="1"/>
          </p:nvPr>
        </p:nvSpPr>
        <p:spPr>
          <a:xfrm>
            <a:off x="351175" y="9467041"/>
            <a:ext cx="3535025" cy="421392"/>
          </a:xfrm>
        </p:spPr>
        <p:txBody>
          <a:bodyPr lIns="0" tIns="0" rIns="0" bIns="0" anchor="t" anchorCtr="0"/>
          <a:lstStyle>
            <a:lvl1pPr marL="0" indent="0">
              <a:spcBef>
                <a:spcPts val="127"/>
              </a:spcBef>
              <a:buNone/>
              <a:defRPr sz="638" i="1"/>
            </a:lvl1pPr>
            <a:lvl2pPr>
              <a:defRPr sz="669"/>
            </a:lvl2pPr>
            <a:lvl3pPr>
              <a:defRPr sz="638"/>
            </a:lvl3pPr>
            <a:lvl4pPr>
              <a:defRPr sz="574"/>
            </a:lvl4pPr>
            <a:lvl5pPr>
              <a:defRPr sz="669"/>
            </a:lvl5pPr>
          </a:lstStyle>
          <a:p>
            <a:pPr lvl="0"/>
            <a:r>
              <a:rPr lang="fr-CA" dirty="0"/>
              <a:t>Source</a:t>
            </a:r>
          </a:p>
        </p:txBody>
      </p:sp>
    </p:spTree>
    <p:extLst>
      <p:ext uri="{BB962C8B-B14F-4D97-AF65-F5344CB8AC3E}">
        <p14:creationId xmlns:p14="http://schemas.microsoft.com/office/powerpoint/2010/main" val="3236003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9" Type="http://schemas.openxmlformats.org/officeDocument/2006/relationships/slideLayout" Target="../slideLayouts/slideLayout41.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42" Type="http://schemas.openxmlformats.org/officeDocument/2006/relationships/slideLayout" Target="../slideLayouts/slideLayout44.xml"/><Relationship Id="rId47" Type="http://schemas.openxmlformats.org/officeDocument/2006/relationships/slideLayout" Target="../slideLayouts/slideLayout49.xml"/><Relationship Id="rId50" Type="http://schemas.openxmlformats.org/officeDocument/2006/relationships/slideLayout" Target="../slideLayouts/slideLayout52.xml"/><Relationship Id="rId55" Type="http://schemas.openxmlformats.org/officeDocument/2006/relationships/slideLayout" Target="../slideLayouts/slideLayout57.xml"/><Relationship Id="rId63" Type="http://schemas.openxmlformats.org/officeDocument/2006/relationships/slideLayout" Target="../slideLayouts/slideLayout65.xml"/><Relationship Id="rId68" Type="http://schemas.openxmlformats.org/officeDocument/2006/relationships/slideLayout" Target="../slideLayouts/slideLayout70.xml"/><Relationship Id="rId7" Type="http://schemas.openxmlformats.org/officeDocument/2006/relationships/slideLayout" Target="../slideLayouts/slideLayout9.xml"/><Relationship Id="rId71" Type="http://schemas.openxmlformats.org/officeDocument/2006/relationships/slideLayout" Target="../slideLayouts/slideLayout73.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9" Type="http://schemas.openxmlformats.org/officeDocument/2006/relationships/slideLayout" Target="../slideLayouts/slideLayout31.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40" Type="http://schemas.openxmlformats.org/officeDocument/2006/relationships/slideLayout" Target="../slideLayouts/slideLayout42.xml"/><Relationship Id="rId45" Type="http://schemas.openxmlformats.org/officeDocument/2006/relationships/slideLayout" Target="../slideLayouts/slideLayout47.xml"/><Relationship Id="rId53" Type="http://schemas.openxmlformats.org/officeDocument/2006/relationships/slideLayout" Target="../slideLayouts/slideLayout55.xml"/><Relationship Id="rId58" Type="http://schemas.openxmlformats.org/officeDocument/2006/relationships/slideLayout" Target="../slideLayouts/slideLayout60.xml"/><Relationship Id="rId66" Type="http://schemas.openxmlformats.org/officeDocument/2006/relationships/slideLayout" Target="../slideLayouts/slideLayout68.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49" Type="http://schemas.openxmlformats.org/officeDocument/2006/relationships/slideLayout" Target="../slideLayouts/slideLayout51.xml"/><Relationship Id="rId57" Type="http://schemas.openxmlformats.org/officeDocument/2006/relationships/slideLayout" Target="../slideLayouts/slideLayout59.xml"/><Relationship Id="rId61" Type="http://schemas.openxmlformats.org/officeDocument/2006/relationships/slideLayout" Target="../slideLayouts/slideLayout63.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4" Type="http://schemas.openxmlformats.org/officeDocument/2006/relationships/slideLayout" Target="../slideLayouts/slideLayout46.xml"/><Relationship Id="rId52" Type="http://schemas.openxmlformats.org/officeDocument/2006/relationships/slideLayout" Target="../slideLayouts/slideLayout54.xml"/><Relationship Id="rId60" Type="http://schemas.openxmlformats.org/officeDocument/2006/relationships/slideLayout" Target="../slideLayouts/slideLayout62.xml"/><Relationship Id="rId65" Type="http://schemas.openxmlformats.org/officeDocument/2006/relationships/slideLayout" Target="../slideLayouts/slideLayout67.xml"/><Relationship Id="rId73" Type="http://schemas.openxmlformats.org/officeDocument/2006/relationships/theme" Target="../theme/theme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43" Type="http://schemas.openxmlformats.org/officeDocument/2006/relationships/slideLayout" Target="../slideLayouts/slideLayout45.xml"/><Relationship Id="rId48" Type="http://schemas.openxmlformats.org/officeDocument/2006/relationships/slideLayout" Target="../slideLayouts/slideLayout50.xml"/><Relationship Id="rId56" Type="http://schemas.openxmlformats.org/officeDocument/2006/relationships/slideLayout" Target="../slideLayouts/slideLayout58.xml"/><Relationship Id="rId64" Type="http://schemas.openxmlformats.org/officeDocument/2006/relationships/slideLayout" Target="../slideLayouts/slideLayout66.xml"/><Relationship Id="rId69" Type="http://schemas.openxmlformats.org/officeDocument/2006/relationships/slideLayout" Target="../slideLayouts/slideLayout71.xml"/><Relationship Id="rId8" Type="http://schemas.openxmlformats.org/officeDocument/2006/relationships/slideLayout" Target="../slideLayouts/slideLayout10.xml"/><Relationship Id="rId51" Type="http://schemas.openxmlformats.org/officeDocument/2006/relationships/slideLayout" Target="../slideLayouts/slideLayout53.xml"/><Relationship Id="rId72" Type="http://schemas.openxmlformats.org/officeDocument/2006/relationships/slideLayout" Target="../slideLayouts/slideLayout74.xml"/><Relationship Id="rId3" Type="http://schemas.openxmlformats.org/officeDocument/2006/relationships/slideLayout" Target="../slideLayouts/slideLayout5.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slideLayout" Target="../slideLayouts/slideLayout40.xml"/><Relationship Id="rId46" Type="http://schemas.openxmlformats.org/officeDocument/2006/relationships/slideLayout" Target="../slideLayouts/slideLayout48.xml"/><Relationship Id="rId59" Type="http://schemas.openxmlformats.org/officeDocument/2006/relationships/slideLayout" Target="../slideLayouts/slideLayout61.xml"/><Relationship Id="rId67" Type="http://schemas.openxmlformats.org/officeDocument/2006/relationships/slideLayout" Target="../slideLayouts/slideLayout69.xml"/><Relationship Id="rId20" Type="http://schemas.openxmlformats.org/officeDocument/2006/relationships/slideLayout" Target="../slideLayouts/slideLayout22.xml"/><Relationship Id="rId41" Type="http://schemas.openxmlformats.org/officeDocument/2006/relationships/slideLayout" Target="../slideLayouts/slideLayout43.xml"/><Relationship Id="rId54" Type="http://schemas.openxmlformats.org/officeDocument/2006/relationships/slideLayout" Target="../slideLayouts/slideLayout56.xml"/><Relationship Id="rId62" Type="http://schemas.openxmlformats.org/officeDocument/2006/relationships/slideLayout" Target="../slideLayouts/slideLayout64.xml"/><Relationship Id="rId70" Type="http://schemas.openxmlformats.org/officeDocument/2006/relationships/slideLayout" Target="../slideLayouts/slideLayout72.xml"/><Relationship Id="rId1" Type="http://schemas.openxmlformats.org/officeDocument/2006/relationships/slideLayout" Target="../slideLayouts/slideLayout3.xml"/><Relationship Id="rId6"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9" Type="http://schemas.openxmlformats.org/officeDocument/2006/relationships/slideLayout" Target="../slideLayouts/slideLayout113.xml"/><Relationship Id="rId21" Type="http://schemas.openxmlformats.org/officeDocument/2006/relationships/slideLayout" Target="../slideLayouts/slideLayout95.xml"/><Relationship Id="rId34" Type="http://schemas.openxmlformats.org/officeDocument/2006/relationships/slideLayout" Target="../slideLayouts/slideLayout108.xml"/><Relationship Id="rId42" Type="http://schemas.openxmlformats.org/officeDocument/2006/relationships/slideLayout" Target="../slideLayouts/slideLayout116.xml"/><Relationship Id="rId47" Type="http://schemas.openxmlformats.org/officeDocument/2006/relationships/slideLayout" Target="../slideLayouts/slideLayout121.xml"/><Relationship Id="rId50" Type="http://schemas.openxmlformats.org/officeDocument/2006/relationships/slideLayout" Target="../slideLayouts/slideLayout124.xml"/><Relationship Id="rId55" Type="http://schemas.openxmlformats.org/officeDocument/2006/relationships/slideLayout" Target="../slideLayouts/slideLayout129.xml"/><Relationship Id="rId63" Type="http://schemas.openxmlformats.org/officeDocument/2006/relationships/slideLayout" Target="../slideLayouts/slideLayout137.xml"/><Relationship Id="rId68" Type="http://schemas.openxmlformats.org/officeDocument/2006/relationships/slideLayout" Target="../slideLayouts/slideLayout142.xml"/><Relationship Id="rId7" Type="http://schemas.openxmlformats.org/officeDocument/2006/relationships/slideLayout" Target="../slideLayouts/slideLayout81.xml"/><Relationship Id="rId71" Type="http://schemas.openxmlformats.org/officeDocument/2006/relationships/slideLayout" Target="../slideLayouts/slideLayout145.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9" Type="http://schemas.openxmlformats.org/officeDocument/2006/relationships/slideLayout" Target="../slideLayouts/slideLayout103.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slideLayout" Target="../slideLayouts/slideLayout106.xml"/><Relationship Id="rId37" Type="http://schemas.openxmlformats.org/officeDocument/2006/relationships/slideLayout" Target="../slideLayouts/slideLayout111.xml"/><Relationship Id="rId40" Type="http://schemas.openxmlformats.org/officeDocument/2006/relationships/slideLayout" Target="../slideLayouts/slideLayout114.xml"/><Relationship Id="rId45" Type="http://schemas.openxmlformats.org/officeDocument/2006/relationships/slideLayout" Target="../slideLayouts/slideLayout119.xml"/><Relationship Id="rId53" Type="http://schemas.openxmlformats.org/officeDocument/2006/relationships/slideLayout" Target="../slideLayouts/slideLayout127.xml"/><Relationship Id="rId58" Type="http://schemas.openxmlformats.org/officeDocument/2006/relationships/slideLayout" Target="../slideLayouts/slideLayout132.xml"/><Relationship Id="rId66" Type="http://schemas.openxmlformats.org/officeDocument/2006/relationships/slideLayout" Target="../slideLayouts/slideLayout140.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36" Type="http://schemas.openxmlformats.org/officeDocument/2006/relationships/slideLayout" Target="../slideLayouts/slideLayout110.xml"/><Relationship Id="rId49" Type="http://schemas.openxmlformats.org/officeDocument/2006/relationships/slideLayout" Target="../slideLayouts/slideLayout123.xml"/><Relationship Id="rId57" Type="http://schemas.openxmlformats.org/officeDocument/2006/relationships/slideLayout" Target="../slideLayouts/slideLayout131.xml"/><Relationship Id="rId61" Type="http://schemas.openxmlformats.org/officeDocument/2006/relationships/slideLayout" Target="../slideLayouts/slideLayout135.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4" Type="http://schemas.openxmlformats.org/officeDocument/2006/relationships/slideLayout" Target="../slideLayouts/slideLayout118.xml"/><Relationship Id="rId52" Type="http://schemas.openxmlformats.org/officeDocument/2006/relationships/slideLayout" Target="../slideLayouts/slideLayout126.xml"/><Relationship Id="rId60" Type="http://schemas.openxmlformats.org/officeDocument/2006/relationships/slideLayout" Target="../slideLayouts/slideLayout134.xml"/><Relationship Id="rId65" Type="http://schemas.openxmlformats.org/officeDocument/2006/relationships/slideLayout" Target="../slideLayouts/slideLayout139.xml"/><Relationship Id="rId73" Type="http://schemas.openxmlformats.org/officeDocument/2006/relationships/theme" Target="../theme/theme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35" Type="http://schemas.openxmlformats.org/officeDocument/2006/relationships/slideLayout" Target="../slideLayouts/slideLayout109.xml"/><Relationship Id="rId43" Type="http://schemas.openxmlformats.org/officeDocument/2006/relationships/slideLayout" Target="../slideLayouts/slideLayout117.xml"/><Relationship Id="rId48" Type="http://schemas.openxmlformats.org/officeDocument/2006/relationships/slideLayout" Target="../slideLayouts/slideLayout122.xml"/><Relationship Id="rId56" Type="http://schemas.openxmlformats.org/officeDocument/2006/relationships/slideLayout" Target="../slideLayouts/slideLayout130.xml"/><Relationship Id="rId64" Type="http://schemas.openxmlformats.org/officeDocument/2006/relationships/slideLayout" Target="../slideLayouts/slideLayout138.xml"/><Relationship Id="rId69" Type="http://schemas.openxmlformats.org/officeDocument/2006/relationships/slideLayout" Target="../slideLayouts/slideLayout143.xml"/><Relationship Id="rId8" Type="http://schemas.openxmlformats.org/officeDocument/2006/relationships/slideLayout" Target="../slideLayouts/slideLayout82.xml"/><Relationship Id="rId51" Type="http://schemas.openxmlformats.org/officeDocument/2006/relationships/slideLayout" Target="../slideLayouts/slideLayout125.xml"/><Relationship Id="rId72" Type="http://schemas.openxmlformats.org/officeDocument/2006/relationships/slideLayout" Target="../slideLayouts/slideLayout146.xml"/><Relationship Id="rId3" Type="http://schemas.openxmlformats.org/officeDocument/2006/relationships/slideLayout" Target="../slideLayouts/slideLayout77.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slideLayout" Target="../slideLayouts/slideLayout107.xml"/><Relationship Id="rId38" Type="http://schemas.openxmlformats.org/officeDocument/2006/relationships/slideLayout" Target="../slideLayouts/slideLayout112.xml"/><Relationship Id="rId46" Type="http://schemas.openxmlformats.org/officeDocument/2006/relationships/slideLayout" Target="../slideLayouts/slideLayout120.xml"/><Relationship Id="rId59" Type="http://schemas.openxmlformats.org/officeDocument/2006/relationships/slideLayout" Target="../slideLayouts/slideLayout133.xml"/><Relationship Id="rId67" Type="http://schemas.openxmlformats.org/officeDocument/2006/relationships/slideLayout" Target="../slideLayouts/slideLayout141.xml"/><Relationship Id="rId20" Type="http://schemas.openxmlformats.org/officeDocument/2006/relationships/slideLayout" Target="../slideLayouts/slideLayout94.xml"/><Relationship Id="rId41" Type="http://schemas.openxmlformats.org/officeDocument/2006/relationships/slideLayout" Target="../slideLayouts/slideLayout115.xml"/><Relationship Id="rId54" Type="http://schemas.openxmlformats.org/officeDocument/2006/relationships/slideLayout" Target="../slideLayouts/slideLayout128.xml"/><Relationship Id="rId62" Type="http://schemas.openxmlformats.org/officeDocument/2006/relationships/slideLayout" Target="../slideLayouts/slideLayout136.xml"/><Relationship Id="rId70" Type="http://schemas.openxmlformats.org/officeDocument/2006/relationships/slideLayout" Target="../slideLayouts/slideLayout144.xml"/><Relationship Id="rId1" Type="http://schemas.openxmlformats.org/officeDocument/2006/relationships/slideLayout" Target="../slideLayouts/slideLayout75.xml"/><Relationship Id="rId6"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Connecteur droit 1"/>
          <p:cNvCxnSpPr/>
          <p:nvPr userDrawn="1"/>
        </p:nvCxnSpPr>
        <p:spPr>
          <a:xfrm>
            <a:off x="563880" y="777240"/>
            <a:ext cx="5040000" cy="34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descr="Une image contenant texte&#10;&#10;Description générée automatiquement">
            <a:extLst>
              <a:ext uri="{FF2B5EF4-FFF2-40B4-BE49-F238E27FC236}">
                <a16:creationId xmlns:a16="http://schemas.microsoft.com/office/drawing/2014/main" id="{ED3D7EFA-EEF1-410B-B368-AA68DBB1CE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79215" y="543240"/>
            <a:ext cx="1529305" cy="468000"/>
          </a:xfrm>
          <a:prstGeom prst="rect">
            <a:avLst/>
          </a:prstGeom>
        </p:spPr>
      </p:pic>
    </p:spTree>
  </p:cSld>
  <p:clrMap bg1="lt1" tx1="dk1" bg2="lt2" tx2="dk2" accent1="accent1" accent2="accent2" accent3="accent3" accent4="accent4" accent5="accent5" accent6="accent6" hlink="hlink" folHlink="folHlink"/>
  <p:hf sldNum="0" hdr="0"/>
  <p:txStyles>
    <p:titleStyle>
      <a:lvl1pPr algn="ctr" defTabSz="1018705" rtl="0" eaLnBrk="1" latinLnBrk="0" hangingPunct="1">
        <a:lnSpc>
          <a:spcPct val="85000"/>
        </a:lnSpc>
        <a:spcBef>
          <a:spcPct val="0"/>
        </a:spcBef>
        <a:buNone/>
        <a:defRPr sz="2400" b="1" kern="1200" cap="all" spc="-56" baseline="0">
          <a:solidFill>
            <a:schemeClr val="tx2"/>
          </a:solidFill>
          <a:latin typeface="Trebuchet MS" pitchFamily="34" charset="0"/>
          <a:ea typeface="+mj-ea"/>
          <a:cs typeface="+mj-cs"/>
        </a:defRPr>
      </a:lvl1pPr>
    </p:titleStyle>
    <p:bodyStyle>
      <a:lvl1pPr marL="114300" indent="-114300" algn="l" defTabSz="1018705" rtl="0" eaLnBrk="1" latinLnBrk="0" hangingPunct="1">
        <a:lnSpc>
          <a:spcPts val="1400"/>
        </a:lnSpc>
        <a:spcBef>
          <a:spcPts val="0"/>
        </a:spcBef>
        <a:buClr>
          <a:schemeClr val="accent6"/>
        </a:buClr>
        <a:buSzPct val="100000"/>
        <a:buFontTx/>
        <a:buBlip>
          <a:blip r:embed="rId3"/>
        </a:buBlip>
        <a:defRPr sz="1400" b="1" kern="1200">
          <a:solidFill>
            <a:schemeClr val="tx2"/>
          </a:solidFill>
          <a:latin typeface="Trebuchet MS" pitchFamily="34" charset="0"/>
          <a:ea typeface="+mn-ea"/>
          <a:cs typeface="+mn-cs"/>
        </a:defRPr>
      </a:lvl1pPr>
      <a:lvl2pPr marL="114300" indent="0" algn="l" defTabSz="1018705" rtl="0" eaLnBrk="1" latinLnBrk="0" hangingPunct="1">
        <a:lnSpc>
          <a:spcPct val="95000"/>
        </a:lnSpc>
        <a:spcBef>
          <a:spcPts val="300"/>
        </a:spcBef>
        <a:buSzPct val="110000"/>
        <a:buFontTx/>
        <a:buNone/>
        <a:defRPr sz="700" b="1"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300"/>
        </a:spcBef>
        <a:buSzPct val="100000"/>
        <a:buFont typeface="Trebuchet MS" pitchFamily="34" charset="0"/>
        <a:buChar char="−"/>
        <a:defRPr sz="70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fr-FR"/>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2448" userDrawn="1">
          <p15:clr>
            <a:srgbClr val="F26B43"/>
          </p15:clr>
        </p15:guide>
        <p15:guide id="3" orient="horz" pos="32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738858"/>
      </p:ext>
    </p:extLst>
  </p:cSld>
  <p:clrMap bg1="lt1" tx1="dk1" bg2="lt2" tx2="dk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388620" rtl="0" eaLnBrk="1" latinLnBrk="0" hangingPunct="1">
        <a:lnSpc>
          <a:spcPct val="90000"/>
        </a:lnSpc>
        <a:spcBef>
          <a:spcPts val="0"/>
        </a:spcBef>
        <a:buNone/>
        <a:defRPr sz="1530" kern="1200">
          <a:solidFill>
            <a:schemeClr val="accent1"/>
          </a:solidFill>
          <a:latin typeface="+mj-lt"/>
          <a:ea typeface="+mj-ea"/>
          <a:cs typeface="+mj-cs"/>
        </a:defRPr>
      </a:lvl1pPr>
    </p:titleStyle>
    <p:bodyStyle>
      <a:lvl1pPr marL="0" indent="0" algn="l" defTabSz="388620" rtl="0" eaLnBrk="1" latinLnBrk="0" hangingPunct="1">
        <a:spcBef>
          <a:spcPts val="1020"/>
        </a:spcBef>
        <a:spcAft>
          <a:spcPts val="510"/>
        </a:spcAft>
        <a:buFont typeface="Arial"/>
        <a:buNone/>
        <a:tabLst/>
        <a:defRPr sz="1190" b="1" kern="1200">
          <a:solidFill>
            <a:schemeClr val="tx1"/>
          </a:solidFill>
          <a:latin typeface="+mn-lt"/>
          <a:ea typeface="+mn-ea"/>
          <a:cs typeface="+mn-cs"/>
        </a:defRPr>
      </a:lvl1pPr>
      <a:lvl2pPr marL="438547" indent="0" algn="l" defTabSz="388620" rtl="0" eaLnBrk="1" latinLnBrk="0" hangingPunct="1">
        <a:spcBef>
          <a:spcPts val="850"/>
        </a:spcBef>
        <a:buFont typeface="Arial"/>
        <a:buNone/>
        <a:tabLst/>
        <a:defRPr sz="850" kern="1200">
          <a:solidFill>
            <a:schemeClr val="tx1"/>
          </a:solidFill>
          <a:latin typeface="+mn-lt"/>
          <a:ea typeface="+mn-ea"/>
          <a:cs typeface="+mn-cs"/>
        </a:defRPr>
      </a:lvl2pPr>
      <a:lvl3pPr marL="580231" indent="0" algn="l" defTabSz="388620" rtl="0" eaLnBrk="1" latinLnBrk="0" hangingPunct="1">
        <a:spcBef>
          <a:spcPts val="510"/>
        </a:spcBef>
        <a:buFont typeface="Arial"/>
        <a:buNone/>
        <a:tabLst/>
        <a:defRPr sz="893" kern="1200">
          <a:solidFill>
            <a:schemeClr val="tx1"/>
          </a:solidFill>
          <a:latin typeface="+mn-lt"/>
          <a:ea typeface="+mn-ea"/>
          <a:cs typeface="+mn-cs"/>
        </a:defRPr>
      </a:lvl3pPr>
      <a:lvl4pPr marL="0" indent="0" algn="l" defTabSz="388620" rtl="0" eaLnBrk="1" latinLnBrk="0" hangingPunct="1">
        <a:spcBef>
          <a:spcPts val="1020"/>
        </a:spcBef>
        <a:spcAft>
          <a:spcPts val="510"/>
        </a:spcAft>
        <a:buFont typeface="Arial"/>
        <a:buNone/>
        <a:tabLst/>
        <a:defRPr sz="1190" kern="1200">
          <a:solidFill>
            <a:schemeClr val="tx1"/>
          </a:solidFill>
          <a:latin typeface="+mn-lt"/>
          <a:ea typeface="+mn-ea"/>
          <a:cs typeface="+mn-cs"/>
        </a:defRPr>
      </a:lvl4pPr>
      <a:lvl5pPr marL="0" indent="0" algn="l" defTabSz="388620" rtl="0" eaLnBrk="1" latinLnBrk="0" hangingPunct="1">
        <a:spcBef>
          <a:spcPts val="1020"/>
        </a:spcBef>
        <a:spcAft>
          <a:spcPts val="510"/>
        </a:spcAft>
        <a:buFont typeface="Arial"/>
        <a:buNone/>
        <a:tabLst/>
        <a:defRPr sz="1020" b="1" kern="1200" cap="all">
          <a:solidFill>
            <a:schemeClr val="accent2"/>
          </a:solidFill>
          <a:latin typeface="+mn-lt"/>
          <a:ea typeface="+mn-ea"/>
          <a:cs typeface="+mn-cs"/>
        </a:defRPr>
      </a:lvl5pPr>
      <a:lvl6pPr marL="2137410" indent="-194310" algn="l" defTabSz="388620" rtl="0" eaLnBrk="1" latinLnBrk="0" hangingPunct="1">
        <a:spcBef>
          <a:spcPct val="20000"/>
        </a:spcBef>
        <a:buFont typeface="Arial"/>
        <a:buChar char="•"/>
        <a:defRPr sz="1700" kern="1200">
          <a:solidFill>
            <a:schemeClr val="tx1"/>
          </a:solidFill>
          <a:latin typeface="+mn-lt"/>
          <a:ea typeface="+mn-ea"/>
          <a:cs typeface="+mn-cs"/>
        </a:defRPr>
      </a:lvl6pPr>
      <a:lvl7pPr marL="2526030" indent="-194310" algn="l" defTabSz="388620" rtl="0" eaLnBrk="1" latinLnBrk="0" hangingPunct="1">
        <a:spcBef>
          <a:spcPct val="20000"/>
        </a:spcBef>
        <a:buFont typeface="Arial"/>
        <a:buChar char="•"/>
        <a:defRPr sz="1700" kern="1200">
          <a:solidFill>
            <a:schemeClr val="tx1"/>
          </a:solidFill>
          <a:latin typeface="+mn-lt"/>
          <a:ea typeface="+mn-ea"/>
          <a:cs typeface="+mn-cs"/>
        </a:defRPr>
      </a:lvl7pPr>
      <a:lvl8pPr marL="2914650" indent="-194310" algn="l" defTabSz="388620" rtl="0" eaLnBrk="1" latinLnBrk="0" hangingPunct="1">
        <a:spcBef>
          <a:spcPct val="20000"/>
        </a:spcBef>
        <a:buFont typeface="Arial"/>
        <a:buChar char="•"/>
        <a:defRPr sz="1700" kern="1200">
          <a:solidFill>
            <a:schemeClr val="tx1"/>
          </a:solidFill>
          <a:latin typeface="+mn-lt"/>
          <a:ea typeface="+mn-ea"/>
          <a:cs typeface="+mn-cs"/>
        </a:defRPr>
      </a:lvl8pPr>
      <a:lvl9pPr marL="3303270" indent="-194310" algn="l" defTabSz="388620"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fr-FR"/>
      </a:defPPr>
      <a:lvl1pPr marL="0" algn="l" defTabSz="388620" rtl="0" eaLnBrk="1" latinLnBrk="0" hangingPunct="1">
        <a:defRPr sz="1530" kern="1200">
          <a:solidFill>
            <a:schemeClr val="tx1"/>
          </a:solidFill>
          <a:latin typeface="+mn-lt"/>
          <a:ea typeface="+mn-ea"/>
          <a:cs typeface="+mn-cs"/>
        </a:defRPr>
      </a:lvl1pPr>
      <a:lvl2pPr marL="388620" algn="l" defTabSz="388620" rtl="0" eaLnBrk="1" latinLnBrk="0" hangingPunct="1">
        <a:defRPr sz="1530" kern="1200">
          <a:solidFill>
            <a:schemeClr val="tx1"/>
          </a:solidFill>
          <a:latin typeface="+mn-lt"/>
          <a:ea typeface="+mn-ea"/>
          <a:cs typeface="+mn-cs"/>
        </a:defRPr>
      </a:lvl2pPr>
      <a:lvl3pPr marL="777240" algn="l" defTabSz="388620" rtl="0" eaLnBrk="1" latinLnBrk="0" hangingPunct="1">
        <a:defRPr sz="1530" kern="1200">
          <a:solidFill>
            <a:schemeClr val="tx1"/>
          </a:solidFill>
          <a:latin typeface="+mn-lt"/>
          <a:ea typeface="+mn-ea"/>
          <a:cs typeface="+mn-cs"/>
        </a:defRPr>
      </a:lvl3pPr>
      <a:lvl4pPr marL="1165860" algn="l" defTabSz="388620" rtl="0" eaLnBrk="1" latinLnBrk="0" hangingPunct="1">
        <a:defRPr sz="1530" kern="1200">
          <a:solidFill>
            <a:schemeClr val="tx1"/>
          </a:solidFill>
          <a:latin typeface="+mn-lt"/>
          <a:ea typeface="+mn-ea"/>
          <a:cs typeface="+mn-cs"/>
        </a:defRPr>
      </a:lvl4pPr>
      <a:lvl5pPr marL="1554480" algn="l" defTabSz="388620" rtl="0" eaLnBrk="1" latinLnBrk="0" hangingPunct="1">
        <a:defRPr sz="1530" kern="1200">
          <a:solidFill>
            <a:schemeClr val="tx1"/>
          </a:solidFill>
          <a:latin typeface="+mn-lt"/>
          <a:ea typeface="+mn-ea"/>
          <a:cs typeface="+mn-cs"/>
        </a:defRPr>
      </a:lvl5pPr>
      <a:lvl6pPr marL="1943100" algn="l" defTabSz="388620" rtl="0" eaLnBrk="1" latinLnBrk="0" hangingPunct="1">
        <a:defRPr sz="1530" kern="1200">
          <a:solidFill>
            <a:schemeClr val="tx1"/>
          </a:solidFill>
          <a:latin typeface="+mn-lt"/>
          <a:ea typeface="+mn-ea"/>
          <a:cs typeface="+mn-cs"/>
        </a:defRPr>
      </a:lvl6pPr>
      <a:lvl7pPr marL="2331720" algn="l" defTabSz="388620" rtl="0" eaLnBrk="1" latinLnBrk="0" hangingPunct="1">
        <a:defRPr sz="1530" kern="1200">
          <a:solidFill>
            <a:schemeClr val="tx1"/>
          </a:solidFill>
          <a:latin typeface="+mn-lt"/>
          <a:ea typeface="+mn-ea"/>
          <a:cs typeface="+mn-cs"/>
        </a:defRPr>
      </a:lvl7pPr>
      <a:lvl8pPr marL="2720340" algn="l" defTabSz="388620" rtl="0" eaLnBrk="1" latinLnBrk="0" hangingPunct="1">
        <a:defRPr sz="1530" kern="1200">
          <a:solidFill>
            <a:schemeClr val="tx1"/>
          </a:solidFill>
          <a:latin typeface="+mn-lt"/>
          <a:ea typeface="+mn-ea"/>
          <a:cs typeface="+mn-cs"/>
        </a:defRPr>
      </a:lvl8pPr>
      <a:lvl9pPr marL="3108960" algn="l" defTabSz="388620" rtl="0" eaLnBrk="1" latinLnBrk="0" hangingPunct="1">
        <a:defRPr sz="153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24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B6F47F3-01D1-424D-9360-383FC19E9868}"/>
              </a:ext>
            </a:extLst>
          </p:cNvPr>
          <p:cNvSpPr>
            <a:spLocks noGrp="1"/>
          </p:cNvSpPr>
          <p:nvPr>
            <p:ph type="title"/>
          </p:nvPr>
        </p:nvSpPr>
        <p:spPr>
          <a:xfrm>
            <a:off x="351508" y="591360"/>
            <a:ext cx="7069385" cy="1478400"/>
          </a:xfrm>
          <a:prstGeom prst="rect">
            <a:avLst/>
          </a:prstGeom>
        </p:spPr>
        <p:txBody>
          <a:bodyPr vert="horz" lIns="0" tIns="0" rIns="0" bIns="0" rtlCol="0" anchor="ctr">
            <a:normAutofit/>
          </a:bodyPr>
          <a:lstStyle/>
          <a:p>
            <a:r>
              <a:rPr lang="fr-CA" dirty="0"/>
              <a:t>Cliquez pour ajouter une manchette</a:t>
            </a:r>
          </a:p>
        </p:txBody>
      </p:sp>
      <p:sp>
        <p:nvSpPr>
          <p:cNvPr id="3" name="Espace réservé du texte 2">
            <a:extLst>
              <a:ext uri="{FF2B5EF4-FFF2-40B4-BE49-F238E27FC236}">
                <a16:creationId xmlns:a16="http://schemas.microsoft.com/office/drawing/2014/main" id="{D8228733-D441-43CE-AAFA-D7A970D70EEF}"/>
              </a:ext>
            </a:extLst>
          </p:cNvPr>
          <p:cNvSpPr>
            <a:spLocks noGrp="1"/>
          </p:cNvSpPr>
          <p:nvPr>
            <p:ph type="body" idx="1"/>
          </p:nvPr>
        </p:nvSpPr>
        <p:spPr>
          <a:xfrm>
            <a:off x="351508" y="2177684"/>
            <a:ext cx="7069385" cy="6881863"/>
          </a:xfrm>
          <a:prstGeom prst="rect">
            <a:avLst/>
          </a:prstGeom>
        </p:spPr>
        <p:txBody>
          <a:bodyPr vert="horz" lIns="0" tIns="45720" rIns="0" bIns="45720" rtlCol="0">
            <a:noAutofit/>
          </a:body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 pour une deuxième option de texte sans puce</a:t>
            </a:r>
          </a:p>
          <a:p>
            <a:pPr lvl="8"/>
            <a:r>
              <a:rPr lang="fr-CA" dirty="0"/>
              <a:t>Neuvième niveau identique au troisième</a:t>
            </a:r>
          </a:p>
        </p:txBody>
      </p:sp>
      <p:sp>
        <p:nvSpPr>
          <p:cNvPr id="4" name="Espace réservé de la date 3">
            <a:extLst>
              <a:ext uri="{FF2B5EF4-FFF2-40B4-BE49-F238E27FC236}">
                <a16:creationId xmlns:a16="http://schemas.microsoft.com/office/drawing/2014/main" id="{FCC0ACB1-6529-4450-A2C4-BDFA5D429299}"/>
              </a:ext>
            </a:extLst>
          </p:cNvPr>
          <p:cNvSpPr>
            <a:spLocks noGrp="1"/>
          </p:cNvSpPr>
          <p:nvPr>
            <p:ph type="dt" sz="half" idx="2"/>
          </p:nvPr>
        </p:nvSpPr>
        <p:spPr>
          <a:xfrm>
            <a:off x="5584689" y="10204175"/>
            <a:ext cx="1748790" cy="316835"/>
          </a:xfrm>
          <a:prstGeom prst="rect">
            <a:avLst/>
          </a:prstGeom>
        </p:spPr>
        <p:txBody>
          <a:bodyPr vert="horz" lIns="91440" tIns="45720" rIns="91440" bIns="45720" rtlCol="0" anchor="ctr"/>
          <a:lstStyle>
            <a:lvl1pPr algn="r">
              <a:defRPr sz="638" i="1">
                <a:solidFill>
                  <a:schemeClr val="tx1">
                    <a:tint val="75000"/>
                  </a:schemeClr>
                </a:solidFill>
              </a:defRPr>
            </a:lvl1pPr>
          </a:lstStyle>
          <a:p>
            <a:fld id="{725D42C4-328D-4D55-839E-3A6CA1FE13F2}" type="datetime1">
              <a:rPr lang="fr-CA" smtClean="0"/>
              <a:t>2025-05-29</a:t>
            </a:fld>
            <a:endParaRPr lang="fr-CA" dirty="0"/>
          </a:p>
        </p:txBody>
      </p:sp>
      <p:cxnSp>
        <p:nvCxnSpPr>
          <p:cNvPr id="25" name="Connecteur droit 24">
            <a:extLst>
              <a:ext uri="{FF2B5EF4-FFF2-40B4-BE49-F238E27FC236}">
                <a16:creationId xmlns:a16="http://schemas.microsoft.com/office/drawing/2014/main" id="{DC8B7B31-D8B0-402B-81F5-4128C3C12E10}"/>
              </a:ext>
            </a:extLst>
          </p:cNvPr>
          <p:cNvCxnSpPr>
            <a:cxnSpLocks/>
          </p:cNvCxnSpPr>
          <p:nvPr/>
        </p:nvCxnSpPr>
        <p:spPr>
          <a:xfrm>
            <a:off x="-199354" y="2177701"/>
            <a:ext cx="137715"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6" name="Connecteur droit 25">
            <a:extLst>
              <a:ext uri="{FF2B5EF4-FFF2-40B4-BE49-F238E27FC236}">
                <a16:creationId xmlns:a16="http://schemas.microsoft.com/office/drawing/2014/main" id="{2507FCD7-5CA6-432C-A1FF-AF336D682028}"/>
              </a:ext>
            </a:extLst>
          </p:cNvPr>
          <p:cNvCxnSpPr>
            <a:cxnSpLocks/>
          </p:cNvCxnSpPr>
          <p:nvPr/>
        </p:nvCxnSpPr>
        <p:spPr>
          <a:xfrm>
            <a:off x="-199354" y="9359281"/>
            <a:ext cx="137715"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7" name="Connecteur droit 26">
            <a:extLst>
              <a:ext uri="{FF2B5EF4-FFF2-40B4-BE49-F238E27FC236}">
                <a16:creationId xmlns:a16="http://schemas.microsoft.com/office/drawing/2014/main" id="{FD4A4B71-4B03-4B07-B03D-66DCF751DCBA}"/>
              </a:ext>
            </a:extLst>
          </p:cNvPr>
          <p:cNvCxnSpPr>
            <a:cxnSpLocks/>
          </p:cNvCxnSpPr>
          <p:nvPr/>
        </p:nvCxnSpPr>
        <p:spPr>
          <a:xfrm>
            <a:off x="7834039" y="2177701"/>
            <a:ext cx="137715"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8" name="Connecteur droit 27">
            <a:extLst>
              <a:ext uri="{FF2B5EF4-FFF2-40B4-BE49-F238E27FC236}">
                <a16:creationId xmlns:a16="http://schemas.microsoft.com/office/drawing/2014/main" id="{C63BF5F8-B9FF-48BC-BC56-B79433E7CF17}"/>
              </a:ext>
            </a:extLst>
          </p:cNvPr>
          <p:cNvCxnSpPr>
            <a:cxnSpLocks/>
          </p:cNvCxnSpPr>
          <p:nvPr/>
        </p:nvCxnSpPr>
        <p:spPr>
          <a:xfrm>
            <a:off x="7834039" y="9359281"/>
            <a:ext cx="137715"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9" name="Connecteur droit 28">
            <a:extLst>
              <a:ext uri="{FF2B5EF4-FFF2-40B4-BE49-F238E27FC236}">
                <a16:creationId xmlns:a16="http://schemas.microsoft.com/office/drawing/2014/main" id="{0D2F8315-0DFC-462D-9F60-3CAC21CAA9E7}"/>
              </a:ext>
            </a:extLst>
          </p:cNvPr>
          <p:cNvCxnSpPr>
            <a:cxnSpLocks/>
          </p:cNvCxnSpPr>
          <p:nvPr/>
        </p:nvCxnSpPr>
        <p:spPr>
          <a:xfrm flipV="1">
            <a:off x="351507" y="-462610"/>
            <a:ext cx="0" cy="316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B247E4D-46BF-4399-9E66-56FFC1F28849}"/>
              </a:ext>
            </a:extLst>
          </p:cNvPr>
          <p:cNvCxnSpPr>
            <a:cxnSpLocks/>
          </p:cNvCxnSpPr>
          <p:nvPr/>
        </p:nvCxnSpPr>
        <p:spPr>
          <a:xfrm flipV="1">
            <a:off x="7420893" y="-462610"/>
            <a:ext cx="0" cy="316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13718CDF-5404-4E91-8D05-8747B4D0B1A0}"/>
              </a:ext>
            </a:extLst>
          </p:cNvPr>
          <p:cNvCxnSpPr>
            <a:cxnSpLocks/>
          </p:cNvCxnSpPr>
          <p:nvPr/>
        </p:nvCxnSpPr>
        <p:spPr>
          <a:xfrm flipV="1">
            <a:off x="351507" y="10309822"/>
            <a:ext cx="0" cy="316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6EEEE647-BF4C-49B3-B741-B21F0BC95DF2}"/>
              </a:ext>
            </a:extLst>
          </p:cNvPr>
          <p:cNvCxnSpPr>
            <a:cxnSpLocks/>
          </p:cNvCxnSpPr>
          <p:nvPr/>
        </p:nvCxnSpPr>
        <p:spPr>
          <a:xfrm flipV="1">
            <a:off x="7420893" y="10204175"/>
            <a:ext cx="0" cy="316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14696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 id="2147483719" r:id="rId53"/>
    <p:sldLayoutId id="2147483720" r:id="rId54"/>
    <p:sldLayoutId id="2147483721" r:id="rId55"/>
    <p:sldLayoutId id="2147483722" r:id="rId56"/>
    <p:sldLayoutId id="2147483723" r:id="rId57"/>
    <p:sldLayoutId id="2147483724" r:id="rId58"/>
    <p:sldLayoutId id="2147483725" r:id="rId59"/>
    <p:sldLayoutId id="2147483726" r:id="rId60"/>
    <p:sldLayoutId id="2147483727" r:id="rId61"/>
    <p:sldLayoutId id="2147483728" r:id="rId62"/>
    <p:sldLayoutId id="2147483729" r:id="rId63"/>
    <p:sldLayoutId id="2147483730" r:id="rId64"/>
    <p:sldLayoutId id="2147483731" r:id="rId65"/>
    <p:sldLayoutId id="2147483732" r:id="rId66"/>
    <p:sldLayoutId id="2147483733" r:id="rId67"/>
    <p:sldLayoutId id="2147483734" r:id="rId68"/>
    <p:sldLayoutId id="2147483735" r:id="rId69"/>
    <p:sldLayoutId id="2147483736" r:id="rId70"/>
    <p:sldLayoutId id="2147483737" r:id="rId71"/>
    <p:sldLayoutId id="2147483738" r:id="rId7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txStyles>
    <p:titleStyle>
      <a:lvl1pPr algn="l" defTabSz="582930" rtl="0" eaLnBrk="1" latinLnBrk="0" hangingPunct="1">
        <a:lnSpc>
          <a:spcPct val="85000"/>
        </a:lnSpc>
        <a:spcBef>
          <a:spcPct val="0"/>
        </a:spcBef>
        <a:buNone/>
        <a:defRPr sz="2295" b="1" kern="1200">
          <a:solidFill>
            <a:schemeClr val="tx1"/>
          </a:solidFill>
          <a:latin typeface="+mj-lt"/>
          <a:ea typeface="+mj-ea"/>
          <a:cs typeface="+mj-cs"/>
        </a:defRPr>
      </a:lvl1pPr>
    </p:titleStyle>
    <p:bodyStyle>
      <a:lvl1pPr marL="43605" indent="-43605" algn="l" defTabSz="582930" rtl="0" eaLnBrk="1" latinLnBrk="0" hangingPunct="1">
        <a:lnSpc>
          <a:spcPct val="100000"/>
        </a:lnSpc>
        <a:spcBef>
          <a:spcPts val="1148"/>
        </a:spcBef>
        <a:buSzPct val="25000"/>
        <a:buFont typeface="Arial" panose="020B0604020202020204" pitchFamily="34" charset="0"/>
        <a:buChar char=" "/>
        <a:defRPr sz="1530" kern="1200">
          <a:solidFill>
            <a:schemeClr val="tx1"/>
          </a:solidFill>
          <a:latin typeface="+mn-lt"/>
          <a:ea typeface="+mn-ea"/>
          <a:cs typeface="+mn-cs"/>
        </a:defRPr>
      </a:lvl1pPr>
      <a:lvl2pPr marL="190485" indent="-137700" algn="l" defTabSz="582930" rtl="0" eaLnBrk="1" latinLnBrk="0" hangingPunct="1">
        <a:lnSpc>
          <a:spcPct val="100000"/>
        </a:lnSpc>
        <a:spcBef>
          <a:spcPts val="893"/>
        </a:spcBef>
        <a:buClr>
          <a:schemeClr val="accent1"/>
        </a:buClr>
        <a:buFont typeface="Calibri" panose="020F0502020204030204" pitchFamily="34" charset="0"/>
        <a:buChar char="•"/>
        <a:defRPr sz="1275" kern="1200">
          <a:solidFill>
            <a:schemeClr val="tx1"/>
          </a:solidFill>
          <a:latin typeface="+mn-lt"/>
          <a:ea typeface="+mn-ea"/>
          <a:cs typeface="+mn-cs"/>
        </a:defRPr>
      </a:lvl2pPr>
      <a:lvl3pPr marL="312120" indent="-114750" algn="l" defTabSz="582930" rtl="0" eaLnBrk="1" latinLnBrk="0" hangingPunct="1">
        <a:lnSpc>
          <a:spcPct val="100000"/>
        </a:lnSpc>
        <a:spcBef>
          <a:spcPts val="255"/>
        </a:spcBef>
        <a:buClr>
          <a:schemeClr val="tx1"/>
        </a:buClr>
        <a:buFont typeface="Calibri" panose="020F0502020204030204" pitchFamily="34" charset="0"/>
        <a:buChar char="•"/>
        <a:defRPr sz="1148" kern="1200">
          <a:solidFill>
            <a:schemeClr val="tx1"/>
          </a:solidFill>
          <a:latin typeface="+mn-lt"/>
          <a:ea typeface="+mn-ea"/>
          <a:cs typeface="+mn-cs"/>
        </a:defRPr>
      </a:lvl3pPr>
      <a:lvl4pPr marL="408510" indent="-91800" algn="l" defTabSz="582930" rtl="0" eaLnBrk="1" latinLnBrk="0" hangingPunct="1">
        <a:lnSpc>
          <a:spcPct val="100000"/>
        </a:lnSpc>
        <a:spcBef>
          <a:spcPts val="127"/>
        </a:spcBef>
        <a:buClr>
          <a:schemeClr val="tx1"/>
        </a:buClr>
        <a:buFont typeface="Calibri" panose="020F0502020204030204" pitchFamily="34" charset="0"/>
        <a:buChar char="•"/>
        <a:defRPr sz="1020" kern="1200">
          <a:solidFill>
            <a:schemeClr val="tx1"/>
          </a:solidFill>
          <a:latin typeface="+mn-lt"/>
          <a:ea typeface="+mn-ea"/>
          <a:cs typeface="+mn-cs"/>
        </a:defRPr>
      </a:lvl4pPr>
      <a:lvl5pPr marL="305235" indent="-252450" algn="l" defTabSz="582930" rtl="0" eaLnBrk="1" latinLnBrk="0" hangingPunct="1">
        <a:lnSpc>
          <a:spcPct val="100000"/>
        </a:lnSpc>
        <a:spcBef>
          <a:spcPts val="893"/>
        </a:spcBef>
        <a:buClr>
          <a:schemeClr val="accent1"/>
        </a:buClr>
        <a:buFont typeface="+mj-lt"/>
        <a:buAutoNum type="arabicPeriod"/>
        <a:defRPr sz="1275" i="0" kern="1200">
          <a:solidFill>
            <a:schemeClr val="tx1"/>
          </a:solidFill>
          <a:latin typeface="+mn-lt"/>
          <a:ea typeface="+mn-ea"/>
          <a:cs typeface="+mn-cs"/>
        </a:defRPr>
      </a:lvl5pPr>
      <a:lvl6pPr marL="495720" indent="-183600" algn="l" defTabSz="582930" rtl="0" eaLnBrk="1" latinLnBrk="0" hangingPunct="1">
        <a:lnSpc>
          <a:spcPct val="100000"/>
        </a:lnSpc>
        <a:spcBef>
          <a:spcPts val="255"/>
        </a:spcBef>
        <a:buClr>
          <a:schemeClr val="tx1"/>
        </a:buClr>
        <a:buFont typeface="+mj-lt"/>
        <a:buAutoNum type="alphaLcParenR"/>
        <a:defRPr sz="1148" kern="1200">
          <a:solidFill>
            <a:schemeClr val="tx1"/>
          </a:solidFill>
          <a:latin typeface="+mn-lt"/>
          <a:ea typeface="+mn-ea"/>
          <a:cs typeface="+mn-cs"/>
        </a:defRPr>
      </a:lvl6pPr>
      <a:lvl7pPr marL="43605" indent="-43605" algn="l" defTabSz="582930" rtl="0" eaLnBrk="1" latinLnBrk="0" hangingPunct="1">
        <a:lnSpc>
          <a:spcPct val="100000"/>
        </a:lnSpc>
        <a:spcBef>
          <a:spcPts val="1275"/>
        </a:spcBef>
        <a:spcAft>
          <a:spcPts val="0"/>
        </a:spcAft>
        <a:buSzPct val="25000"/>
        <a:buFont typeface="Arial" panose="020B0604020202020204" pitchFamily="34" charset="0"/>
        <a:buChar char=" "/>
        <a:defRPr sz="1530" b="1" kern="1200">
          <a:solidFill>
            <a:schemeClr val="accent1"/>
          </a:solidFill>
          <a:latin typeface="+mn-lt"/>
          <a:ea typeface="+mn-ea"/>
          <a:cs typeface="+mn-cs"/>
        </a:defRPr>
      </a:lvl7pPr>
      <a:lvl8pPr marL="43605" indent="-43605" algn="l" defTabSz="582930" rtl="0" eaLnBrk="1" latinLnBrk="0" hangingPunct="1">
        <a:lnSpc>
          <a:spcPct val="100000"/>
        </a:lnSpc>
        <a:spcBef>
          <a:spcPts val="510"/>
        </a:spcBef>
        <a:buSzPct val="25000"/>
        <a:buFont typeface="Calibri" panose="020F0502020204030204" pitchFamily="34" charset="0"/>
        <a:buChar char=" "/>
        <a:defRPr sz="1275" b="0" kern="1200">
          <a:solidFill>
            <a:schemeClr val="tx1"/>
          </a:solidFill>
          <a:latin typeface="+mn-lt"/>
          <a:ea typeface="+mn-ea"/>
          <a:cs typeface="+mn-cs"/>
        </a:defRPr>
      </a:lvl8pPr>
      <a:lvl9pPr marL="312120" indent="-114750" algn="l" defTabSz="582930" rtl="0" eaLnBrk="1" latinLnBrk="0" hangingPunct="1">
        <a:lnSpc>
          <a:spcPct val="100000"/>
        </a:lnSpc>
        <a:spcBef>
          <a:spcPts val="255"/>
        </a:spcBef>
        <a:buFont typeface="Calibri" panose="020F0502020204030204" pitchFamily="34" charset="0"/>
        <a:buChar char="•"/>
        <a:defRPr sz="1148" kern="1200">
          <a:solidFill>
            <a:schemeClr val="tx1"/>
          </a:solidFill>
          <a:latin typeface="+mn-lt"/>
          <a:ea typeface="+mn-ea"/>
          <a:cs typeface="+mn-cs"/>
        </a:defRPr>
      </a:lvl9pPr>
    </p:bodyStyle>
    <p:otherStyle>
      <a:defPPr>
        <a:defRPr lang="fr-FR"/>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B6F47F3-01D1-424D-9360-383FC19E9868}"/>
              </a:ext>
            </a:extLst>
          </p:cNvPr>
          <p:cNvSpPr>
            <a:spLocks noGrp="1"/>
          </p:cNvSpPr>
          <p:nvPr>
            <p:ph type="title"/>
          </p:nvPr>
        </p:nvSpPr>
        <p:spPr>
          <a:xfrm>
            <a:off x="351508" y="591360"/>
            <a:ext cx="7069385" cy="1478400"/>
          </a:xfrm>
          <a:prstGeom prst="rect">
            <a:avLst/>
          </a:prstGeom>
        </p:spPr>
        <p:txBody>
          <a:bodyPr vert="horz" lIns="0" tIns="0" rIns="0" bIns="0" rtlCol="0" anchor="ctr">
            <a:normAutofit/>
          </a:bodyPr>
          <a:lstStyle/>
          <a:p>
            <a:r>
              <a:rPr lang="fr-CA" dirty="0"/>
              <a:t>Cliquez pour ajouter une manchette</a:t>
            </a:r>
          </a:p>
        </p:txBody>
      </p:sp>
      <p:sp>
        <p:nvSpPr>
          <p:cNvPr id="3" name="Espace réservé du texte 2">
            <a:extLst>
              <a:ext uri="{FF2B5EF4-FFF2-40B4-BE49-F238E27FC236}">
                <a16:creationId xmlns:a16="http://schemas.microsoft.com/office/drawing/2014/main" id="{D8228733-D441-43CE-AAFA-D7A970D70EEF}"/>
              </a:ext>
            </a:extLst>
          </p:cNvPr>
          <p:cNvSpPr>
            <a:spLocks noGrp="1"/>
          </p:cNvSpPr>
          <p:nvPr>
            <p:ph type="body" idx="1"/>
          </p:nvPr>
        </p:nvSpPr>
        <p:spPr>
          <a:xfrm>
            <a:off x="351508" y="2177684"/>
            <a:ext cx="7069385" cy="6881863"/>
          </a:xfrm>
          <a:prstGeom prst="rect">
            <a:avLst/>
          </a:prstGeom>
        </p:spPr>
        <p:txBody>
          <a:bodyPr vert="horz" lIns="0" tIns="45720" rIns="0" bIns="45720" rtlCol="0">
            <a:noAutofit/>
          </a:bodyPr>
          <a:lstStyle/>
          <a:p>
            <a:pPr lvl="0"/>
            <a:r>
              <a:rPr lang="fr-CA" dirty="0"/>
              <a:t>Cliquez pour modifier le texte</a:t>
            </a:r>
          </a:p>
          <a:p>
            <a:pPr lvl="1"/>
            <a:r>
              <a:rPr lang="fr-CA" dirty="0"/>
              <a:t>Deuxième niveau</a:t>
            </a:r>
          </a:p>
          <a:p>
            <a:pPr lvl="2"/>
            <a:r>
              <a:rPr lang="fr-CA" dirty="0"/>
              <a:t>Troisième niveau</a:t>
            </a:r>
          </a:p>
          <a:p>
            <a:pPr lvl="3"/>
            <a:r>
              <a:rPr lang="fr-CA" dirty="0"/>
              <a:t>Quatrième niveau</a:t>
            </a:r>
          </a:p>
          <a:p>
            <a:pPr lvl="4"/>
            <a:r>
              <a:rPr lang="fr-CA" dirty="0"/>
              <a:t>Cinquième niveau</a:t>
            </a:r>
          </a:p>
          <a:p>
            <a:pPr lvl="5"/>
            <a:r>
              <a:rPr lang="fr-CA" dirty="0"/>
              <a:t>Sixième niveau</a:t>
            </a:r>
          </a:p>
          <a:p>
            <a:pPr lvl="6"/>
            <a:r>
              <a:rPr lang="fr-CA" dirty="0"/>
              <a:t>Septième niveau pour titre de paragraphe</a:t>
            </a:r>
          </a:p>
          <a:p>
            <a:pPr lvl="7"/>
            <a:r>
              <a:rPr lang="fr-CA" dirty="0"/>
              <a:t>Huitième niveau pour une deuxième option de texte sans puce</a:t>
            </a:r>
          </a:p>
          <a:p>
            <a:pPr lvl="8"/>
            <a:r>
              <a:rPr lang="fr-CA" dirty="0"/>
              <a:t>Neuvième niveau identique au troisième</a:t>
            </a:r>
          </a:p>
        </p:txBody>
      </p:sp>
      <p:sp>
        <p:nvSpPr>
          <p:cNvPr id="4" name="Espace réservé de la date 3">
            <a:extLst>
              <a:ext uri="{FF2B5EF4-FFF2-40B4-BE49-F238E27FC236}">
                <a16:creationId xmlns:a16="http://schemas.microsoft.com/office/drawing/2014/main" id="{FCC0ACB1-6529-4450-A2C4-BDFA5D429299}"/>
              </a:ext>
            </a:extLst>
          </p:cNvPr>
          <p:cNvSpPr>
            <a:spLocks noGrp="1"/>
          </p:cNvSpPr>
          <p:nvPr>
            <p:ph type="dt" sz="half" idx="2"/>
          </p:nvPr>
        </p:nvSpPr>
        <p:spPr>
          <a:xfrm>
            <a:off x="5584689" y="10204175"/>
            <a:ext cx="1748790" cy="316835"/>
          </a:xfrm>
          <a:prstGeom prst="rect">
            <a:avLst/>
          </a:prstGeom>
        </p:spPr>
        <p:txBody>
          <a:bodyPr vert="horz" lIns="91440" tIns="45720" rIns="91440" bIns="45720" rtlCol="0" anchor="ctr"/>
          <a:lstStyle>
            <a:lvl1pPr algn="r">
              <a:defRPr sz="638" i="1">
                <a:solidFill>
                  <a:schemeClr val="tx1">
                    <a:tint val="75000"/>
                  </a:schemeClr>
                </a:solidFill>
              </a:defRPr>
            </a:lvl1pPr>
          </a:lstStyle>
          <a:p>
            <a:fld id="{725D42C4-328D-4D55-839E-3A6CA1FE13F2}" type="datetime1">
              <a:rPr lang="fr-CA" smtClean="0"/>
              <a:t>2025-05-29</a:t>
            </a:fld>
            <a:endParaRPr lang="fr-CA" dirty="0"/>
          </a:p>
        </p:txBody>
      </p:sp>
      <p:cxnSp>
        <p:nvCxnSpPr>
          <p:cNvPr id="25" name="Connecteur droit 24">
            <a:extLst>
              <a:ext uri="{FF2B5EF4-FFF2-40B4-BE49-F238E27FC236}">
                <a16:creationId xmlns:a16="http://schemas.microsoft.com/office/drawing/2014/main" id="{DC8B7B31-D8B0-402B-81F5-4128C3C12E10}"/>
              </a:ext>
            </a:extLst>
          </p:cNvPr>
          <p:cNvCxnSpPr>
            <a:cxnSpLocks/>
          </p:cNvCxnSpPr>
          <p:nvPr/>
        </p:nvCxnSpPr>
        <p:spPr>
          <a:xfrm>
            <a:off x="-199354" y="2177701"/>
            <a:ext cx="137715"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6" name="Connecteur droit 25">
            <a:extLst>
              <a:ext uri="{FF2B5EF4-FFF2-40B4-BE49-F238E27FC236}">
                <a16:creationId xmlns:a16="http://schemas.microsoft.com/office/drawing/2014/main" id="{2507FCD7-5CA6-432C-A1FF-AF336D682028}"/>
              </a:ext>
            </a:extLst>
          </p:cNvPr>
          <p:cNvCxnSpPr>
            <a:cxnSpLocks/>
          </p:cNvCxnSpPr>
          <p:nvPr/>
        </p:nvCxnSpPr>
        <p:spPr>
          <a:xfrm>
            <a:off x="-199354" y="9359281"/>
            <a:ext cx="137715"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7" name="Connecteur droit 26">
            <a:extLst>
              <a:ext uri="{FF2B5EF4-FFF2-40B4-BE49-F238E27FC236}">
                <a16:creationId xmlns:a16="http://schemas.microsoft.com/office/drawing/2014/main" id="{FD4A4B71-4B03-4B07-B03D-66DCF751DCBA}"/>
              </a:ext>
            </a:extLst>
          </p:cNvPr>
          <p:cNvCxnSpPr>
            <a:cxnSpLocks/>
          </p:cNvCxnSpPr>
          <p:nvPr/>
        </p:nvCxnSpPr>
        <p:spPr>
          <a:xfrm>
            <a:off x="7834039" y="2177701"/>
            <a:ext cx="137715"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8" name="Connecteur droit 27">
            <a:extLst>
              <a:ext uri="{FF2B5EF4-FFF2-40B4-BE49-F238E27FC236}">
                <a16:creationId xmlns:a16="http://schemas.microsoft.com/office/drawing/2014/main" id="{C63BF5F8-B9FF-48BC-BC56-B79433E7CF17}"/>
              </a:ext>
            </a:extLst>
          </p:cNvPr>
          <p:cNvCxnSpPr>
            <a:cxnSpLocks/>
          </p:cNvCxnSpPr>
          <p:nvPr/>
        </p:nvCxnSpPr>
        <p:spPr>
          <a:xfrm>
            <a:off x="7834039" y="9359281"/>
            <a:ext cx="137715" cy="0"/>
          </a:xfrm>
          <a:prstGeom prst="line">
            <a:avLst/>
          </a:prstGeom>
          <a:ln w="28575">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9" name="Connecteur droit 28">
            <a:extLst>
              <a:ext uri="{FF2B5EF4-FFF2-40B4-BE49-F238E27FC236}">
                <a16:creationId xmlns:a16="http://schemas.microsoft.com/office/drawing/2014/main" id="{0D2F8315-0DFC-462D-9F60-3CAC21CAA9E7}"/>
              </a:ext>
            </a:extLst>
          </p:cNvPr>
          <p:cNvCxnSpPr>
            <a:cxnSpLocks/>
          </p:cNvCxnSpPr>
          <p:nvPr/>
        </p:nvCxnSpPr>
        <p:spPr>
          <a:xfrm flipV="1">
            <a:off x="351507" y="-462610"/>
            <a:ext cx="0" cy="316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B247E4D-46BF-4399-9E66-56FFC1F28849}"/>
              </a:ext>
            </a:extLst>
          </p:cNvPr>
          <p:cNvCxnSpPr>
            <a:cxnSpLocks/>
          </p:cNvCxnSpPr>
          <p:nvPr/>
        </p:nvCxnSpPr>
        <p:spPr>
          <a:xfrm flipV="1">
            <a:off x="7420893" y="-462610"/>
            <a:ext cx="0" cy="316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13718CDF-5404-4E91-8D05-8747B4D0B1A0}"/>
              </a:ext>
            </a:extLst>
          </p:cNvPr>
          <p:cNvCxnSpPr>
            <a:cxnSpLocks/>
          </p:cNvCxnSpPr>
          <p:nvPr/>
        </p:nvCxnSpPr>
        <p:spPr>
          <a:xfrm flipV="1">
            <a:off x="351507" y="10309822"/>
            <a:ext cx="0" cy="316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6EEEE647-BF4C-49B3-B741-B21F0BC95DF2}"/>
              </a:ext>
            </a:extLst>
          </p:cNvPr>
          <p:cNvCxnSpPr>
            <a:cxnSpLocks/>
          </p:cNvCxnSpPr>
          <p:nvPr/>
        </p:nvCxnSpPr>
        <p:spPr>
          <a:xfrm flipV="1">
            <a:off x="7420893" y="10204175"/>
            <a:ext cx="0" cy="316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41947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 id="2147483777" r:id="rId38"/>
    <p:sldLayoutId id="2147483778" r:id="rId39"/>
    <p:sldLayoutId id="2147483779" r:id="rId40"/>
    <p:sldLayoutId id="2147483780" r:id="rId41"/>
    <p:sldLayoutId id="2147483781" r:id="rId42"/>
    <p:sldLayoutId id="2147483782" r:id="rId43"/>
    <p:sldLayoutId id="2147483783" r:id="rId44"/>
    <p:sldLayoutId id="2147483784" r:id="rId45"/>
    <p:sldLayoutId id="2147483785" r:id="rId46"/>
    <p:sldLayoutId id="2147483786" r:id="rId47"/>
    <p:sldLayoutId id="2147483787" r:id="rId48"/>
    <p:sldLayoutId id="2147483788" r:id="rId49"/>
    <p:sldLayoutId id="2147483789" r:id="rId50"/>
    <p:sldLayoutId id="2147483790" r:id="rId51"/>
    <p:sldLayoutId id="2147483791" r:id="rId52"/>
    <p:sldLayoutId id="2147483792" r:id="rId53"/>
    <p:sldLayoutId id="2147483793" r:id="rId54"/>
    <p:sldLayoutId id="2147483794" r:id="rId55"/>
    <p:sldLayoutId id="2147483795" r:id="rId56"/>
    <p:sldLayoutId id="2147483796" r:id="rId57"/>
    <p:sldLayoutId id="2147483797" r:id="rId58"/>
    <p:sldLayoutId id="2147483798" r:id="rId59"/>
    <p:sldLayoutId id="2147483799" r:id="rId60"/>
    <p:sldLayoutId id="2147483800" r:id="rId61"/>
    <p:sldLayoutId id="2147483801" r:id="rId62"/>
    <p:sldLayoutId id="2147483802" r:id="rId63"/>
    <p:sldLayoutId id="2147483803" r:id="rId64"/>
    <p:sldLayoutId id="2147483804" r:id="rId65"/>
    <p:sldLayoutId id="2147483805" r:id="rId66"/>
    <p:sldLayoutId id="2147483806" r:id="rId67"/>
    <p:sldLayoutId id="2147483807" r:id="rId68"/>
    <p:sldLayoutId id="2147483808" r:id="rId69"/>
    <p:sldLayoutId id="2147483809" r:id="rId70"/>
    <p:sldLayoutId id="2147483810" r:id="rId71"/>
    <p:sldLayoutId id="2147483811" r:id="rId7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txStyles>
    <p:titleStyle>
      <a:lvl1pPr algn="l" defTabSz="582930" rtl="0" eaLnBrk="1" latinLnBrk="0" hangingPunct="1">
        <a:lnSpc>
          <a:spcPct val="85000"/>
        </a:lnSpc>
        <a:spcBef>
          <a:spcPct val="0"/>
        </a:spcBef>
        <a:buNone/>
        <a:defRPr sz="2295" b="1" kern="1200">
          <a:solidFill>
            <a:schemeClr val="tx1"/>
          </a:solidFill>
          <a:latin typeface="+mj-lt"/>
          <a:ea typeface="+mj-ea"/>
          <a:cs typeface="+mj-cs"/>
        </a:defRPr>
      </a:lvl1pPr>
    </p:titleStyle>
    <p:bodyStyle>
      <a:lvl1pPr marL="43605" indent="-43605" algn="l" defTabSz="582930" rtl="0" eaLnBrk="1" latinLnBrk="0" hangingPunct="1">
        <a:lnSpc>
          <a:spcPct val="100000"/>
        </a:lnSpc>
        <a:spcBef>
          <a:spcPts val="1148"/>
        </a:spcBef>
        <a:buSzPct val="25000"/>
        <a:buFont typeface="Arial" panose="020B0604020202020204" pitchFamily="34" charset="0"/>
        <a:buChar char=" "/>
        <a:defRPr sz="1530" kern="1200">
          <a:solidFill>
            <a:schemeClr val="tx1"/>
          </a:solidFill>
          <a:latin typeface="+mn-lt"/>
          <a:ea typeface="+mn-ea"/>
          <a:cs typeface="+mn-cs"/>
        </a:defRPr>
      </a:lvl1pPr>
      <a:lvl2pPr marL="190485" indent="-137700" algn="l" defTabSz="582930" rtl="0" eaLnBrk="1" latinLnBrk="0" hangingPunct="1">
        <a:lnSpc>
          <a:spcPct val="100000"/>
        </a:lnSpc>
        <a:spcBef>
          <a:spcPts val="893"/>
        </a:spcBef>
        <a:buClr>
          <a:schemeClr val="accent1"/>
        </a:buClr>
        <a:buFont typeface="Calibri" panose="020F0502020204030204" pitchFamily="34" charset="0"/>
        <a:buChar char="•"/>
        <a:defRPr sz="1275" kern="1200">
          <a:solidFill>
            <a:schemeClr val="tx1"/>
          </a:solidFill>
          <a:latin typeface="+mn-lt"/>
          <a:ea typeface="+mn-ea"/>
          <a:cs typeface="+mn-cs"/>
        </a:defRPr>
      </a:lvl2pPr>
      <a:lvl3pPr marL="312120" indent="-114750" algn="l" defTabSz="582930" rtl="0" eaLnBrk="1" latinLnBrk="0" hangingPunct="1">
        <a:lnSpc>
          <a:spcPct val="100000"/>
        </a:lnSpc>
        <a:spcBef>
          <a:spcPts val="255"/>
        </a:spcBef>
        <a:buClr>
          <a:schemeClr val="tx1"/>
        </a:buClr>
        <a:buFont typeface="Calibri" panose="020F0502020204030204" pitchFamily="34" charset="0"/>
        <a:buChar char="•"/>
        <a:defRPr sz="1148" kern="1200">
          <a:solidFill>
            <a:schemeClr val="tx1"/>
          </a:solidFill>
          <a:latin typeface="+mn-lt"/>
          <a:ea typeface="+mn-ea"/>
          <a:cs typeface="+mn-cs"/>
        </a:defRPr>
      </a:lvl3pPr>
      <a:lvl4pPr marL="408510" indent="-91800" algn="l" defTabSz="582930" rtl="0" eaLnBrk="1" latinLnBrk="0" hangingPunct="1">
        <a:lnSpc>
          <a:spcPct val="100000"/>
        </a:lnSpc>
        <a:spcBef>
          <a:spcPts val="127"/>
        </a:spcBef>
        <a:buClr>
          <a:schemeClr val="tx1"/>
        </a:buClr>
        <a:buFont typeface="Calibri" panose="020F0502020204030204" pitchFamily="34" charset="0"/>
        <a:buChar char="•"/>
        <a:defRPr sz="1020" kern="1200">
          <a:solidFill>
            <a:schemeClr val="tx1"/>
          </a:solidFill>
          <a:latin typeface="+mn-lt"/>
          <a:ea typeface="+mn-ea"/>
          <a:cs typeface="+mn-cs"/>
        </a:defRPr>
      </a:lvl4pPr>
      <a:lvl5pPr marL="305235" indent="-252450" algn="l" defTabSz="582930" rtl="0" eaLnBrk="1" latinLnBrk="0" hangingPunct="1">
        <a:lnSpc>
          <a:spcPct val="100000"/>
        </a:lnSpc>
        <a:spcBef>
          <a:spcPts val="893"/>
        </a:spcBef>
        <a:buClr>
          <a:schemeClr val="accent1"/>
        </a:buClr>
        <a:buFont typeface="+mj-lt"/>
        <a:buAutoNum type="arabicPeriod"/>
        <a:defRPr sz="1275" i="0" kern="1200">
          <a:solidFill>
            <a:schemeClr val="tx1"/>
          </a:solidFill>
          <a:latin typeface="+mn-lt"/>
          <a:ea typeface="+mn-ea"/>
          <a:cs typeface="+mn-cs"/>
        </a:defRPr>
      </a:lvl5pPr>
      <a:lvl6pPr marL="495720" indent="-183600" algn="l" defTabSz="582930" rtl="0" eaLnBrk="1" latinLnBrk="0" hangingPunct="1">
        <a:lnSpc>
          <a:spcPct val="100000"/>
        </a:lnSpc>
        <a:spcBef>
          <a:spcPts val="255"/>
        </a:spcBef>
        <a:buClr>
          <a:schemeClr val="tx1"/>
        </a:buClr>
        <a:buFont typeface="+mj-lt"/>
        <a:buAutoNum type="alphaLcParenR"/>
        <a:defRPr sz="1148" kern="1200">
          <a:solidFill>
            <a:schemeClr val="tx1"/>
          </a:solidFill>
          <a:latin typeface="+mn-lt"/>
          <a:ea typeface="+mn-ea"/>
          <a:cs typeface="+mn-cs"/>
        </a:defRPr>
      </a:lvl6pPr>
      <a:lvl7pPr marL="43605" indent="-43605" algn="l" defTabSz="582930" rtl="0" eaLnBrk="1" latinLnBrk="0" hangingPunct="1">
        <a:lnSpc>
          <a:spcPct val="100000"/>
        </a:lnSpc>
        <a:spcBef>
          <a:spcPts val="1275"/>
        </a:spcBef>
        <a:spcAft>
          <a:spcPts val="0"/>
        </a:spcAft>
        <a:buSzPct val="25000"/>
        <a:buFont typeface="Arial" panose="020B0604020202020204" pitchFamily="34" charset="0"/>
        <a:buChar char=" "/>
        <a:defRPr sz="1530" b="1" kern="1200">
          <a:solidFill>
            <a:schemeClr val="accent1"/>
          </a:solidFill>
          <a:latin typeface="+mn-lt"/>
          <a:ea typeface="+mn-ea"/>
          <a:cs typeface="+mn-cs"/>
        </a:defRPr>
      </a:lvl7pPr>
      <a:lvl8pPr marL="43605" indent="-43605" algn="l" defTabSz="582930" rtl="0" eaLnBrk="1" latinLnBrk="0" hangingPunct="1">
        <a:lnSpc>
          <a:spcPct val="100000"/>
        </a:lnSpc>
        <a:spcBef>
          <a:spcPts val="510"/>
        </a:spcBef>
        <a:buSzPct val="25000"/>
        <a:buFont typeface="Calibri" panose="020F0502020204030204" pitchFamily="34" charset="0"/>
        <a:buChar char=" "/>
        <a:defRPr sz="1275" b="0" kern="1200">
          <a:solidFill>
            <a:schemeClr val="tx1"/>
          </a:solidFill>
          <a:latin typeface="+mn-lt"/>
          <a:ea typeface="+mn-ea"/>
          <a:cs typeface="+mn-cs"/>
        </a:defRPr>
      </a:lvl8pPr>
      <a:lvl9pPr marL="312120" indent="-114750" algn="l" defTabSz="582930" rtl="0" eaLnBrk="1" latinLnBrk="0" hangingPunct="1">
        <a:lnSpc>
          <a:spcPct val="100000"/>
        </a:lnSpc>
        <a:spcBef>
          <a:spcPts val="255"/>
        </a:spcBef>
        <a:buFont typeface="Calibri" panose="020F0502020204030204" pitchFamily="34" charset="0"/>
        <a:buChar char="•"/>
        <a:defRPr sz="1148" kern="1200">
          <a:solidFill>
            <a:schemeClr val="tx1"/>
          </a:solidFill>
          <a:latin typeface="+mn-lt"/>
          <a:ea typeface="+mn-ea"/>
          <a:cs typeface="+mn-cs"/>
        </a:defRPr>
      </a:lvl9pPr>
    </p:bodyStyle>
    <p:otherStyle>
      <a:defPPr>
        <a:defRPr lang="fr-FR"/>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slideLayout" Target="../slideLayouts/slideLayout1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au 10">
            <a:extLst>
              <a:ext uri="{FF2B5EF4-FFF2-40B4-BE49-F238E27FC236}">
                <a16:creationId xmlns:a16="http://schemas.microsoft.com/office/drawing/2014/main" id="{E672A262-C0A7-47A7-A936-CD06C0529B8F}"/>
              </a:ext>
            </a:extLst>
          </p:cNvPr>
          <p:cNvGraphicFramePr>
            <a:graphicFrameLocks noGrp="1"/>
          </p:cNvGraphicFramePr>
          <p:nvPr>
            <p:extLst>
              <p:ext uri="{D42A27DB-BD31-4B8C-83A1-F6EECF244321}">
                <p14:modId xmlns:p14="http://schemas.microsoft.com/office/powerpoint/2010/main" val="3954460941"/>
              </p:ext>
            </p:extLst>
          </p:nvPr>
        </p:nvGraphicFramePr>
        <p:xfrm>
          <a:off x="280690" y="7340947"/>
          <a:ext cx="7196583" cy="934423"/>
        </p:xfrm>
        <a:graphic>
          <a:graphicData uri="http://schemas.openxmlformats.org/drawingml/2006/table">
            <a:tbl>
              <a:tblPr/>
              <a:tblGrid>
                <a:gridCol w="2151152">
                  <a:extLst>
                    <a:ext uri="{9D8B030D-6E8A-4147-A177-3AD203B41FA5}">
                      <a16:colId xmlns:a16="http://schemas.microsoft.com/office/drawing/2014/main" val="1380534015"/>
                    </a:ext>
                  </a:extLst>
                </a:gridCol>
                <a:gridCol w="586678">
                  <a:extLst>
                    <a:ext uri="{9D8B030D-6E8A-4147-A177-3AD203B41FA5}">
                      <a16:colId xmlns:a16="http://schemas.microsoft.com/office/drawing/2014/main" val="1044423474"/>
                    </a:ext>
                  </a:extLst>
                </a:gridCol>
                <a:gridCol w="586678">
                  <a:extLst>
                    <a:ext uri="{9D8B030D-6E8A-4147-A177-3AD203B41FA5}">
                      <a16:colId xmlns:a16="http://schemas.microsoft.com/office/drawing/2014/main" val="2005670532"/>
                    </a:ext>
                  </a:extLst>
                </a:gridCol>
                <a:gridCol w="586678">
                  <a:extLst>
                    <a:ext uri="{9D8B030D-6E8A-4147-A177-3AD203B41FA5}">
                      <a16:colId xmlns:a16="http://schemas.microsoft.com/office/drawing/2014/main" val="1656142790"/>
                    </a:ext>
                  </a:extLst>
                </a:gridCol>
                <a:gridCol w="586678">
                  <a:extLst>
                    <a:ext uri="{9D8B030D-6E8A-4147-A177-3AD203B41FA5}">
                      <a16:colId xmlns:a16="http://schemas.microsoft.com/office/drawing/2014/main" val="2987620049"/>
                    </a:ext>
                  </a:extLst>
                </a:gridCol>
                <a:gridCol w="586678">
                  <a:extLst>
                    <a:ext uri="{9D8B030D-6E8A-4147-A177-3AD203B41FA5}">
                      <a16:colId xmlns:a16="http://schemas.microsoft.com/office/drawing/2014/main" val="1569571998"/>
                    </a:ext>
                  </a:extLst>
                </a:gridCol>
                <a:gridCol w="586678">
                  <a:extLst>
                    <a:ext uri="{9D8B030D-6E8A-4147-A177-3AD203B41FA5}">
                      <a16:colId xmlns:a16="http://schemas.microsoft.com/office/drawing/2014/main" val="3613502135"/>
                    </a:ext>
                  </a:extLst>
                </a:gridCol>
                <a:gridCol w="586678">
                  <a:extLst>
                    <a:ext uri="{9D8B030D-6E8A-4147-A177-3AD203B41FA5}">
                      <a16:colId xmlns:a16="http://schemas.microsoft.com/office/drawing/2014/main" val="3021644061"/>
                    </a:ext>
                  </a:extLst>
                </a:gridCol>
                <a:gridCol w="938685">
                  <a:extLst>
                    <a:ext uri="{9D8B030D-6E8A-4147-A177-3AD203B41FA5}">
                      <a16:colId xmlns:a16="http://schemas.microsoft.com/office/drawing/2014/main" val="2485122633"/>
                    </a:ext>
                  </a:extLst>
                </a:gridCol>
              </a:tblGrid>
              <a:tr h="178423">
                <a:tc>
                  <a:txBody>
                    <a:bodyPr/>
                    <a:lstStyle/>
                    <a:p>
                      <a:pPr algn="l" rtl="0" fontAlgn="ctr"/>
                      <a:endParaRPr lang="en-CA" sz="1000" b="1" i="0" u="none" strike="noStrike" dirty="0">
                        <a:solidFill>
                          <a:srgbClr val="1E2A53"/>
                        </a:solidFill>
                        <a:effectLst/>
                        <a:latin typeface="Calibri" panose="020F0502020204030204" pitchFamily="34" charset="0"/>
                        <a:cs typeface="Calibri" panose="020F0502020204030204" pitchFamily="34" charset="0"/>
                      </a:endParaRPr>
                    </a:p>
                  </a:txBody>
                  <a:tcPr marL="36000" marR="36000" marT="0" marB="0" anchor="ctr">
                    <a:lnL>
                      <a:noFill/>
                    </a:lnL>
                    <a:lnR>
                      <a:noFill/>
                    </a:lnR>
                    <a:lnT>
                      <a:noFill/>
                    </a:lnT>
                    <a:lnB w="6350" cap="flat" cmpd="sng" algn="ctr">
                      <a:solidFill>
                        <a:srgbClr val="1E2A53"/>
                      </a:solidFill>
                      <a:prstDash val="solid"/>
                      <a:round/>
                      <a:headEnd type="none" w="med" len="med"/>
                      <a:tailEnd type="none" w="med" len="med"/>
                    </a:lnB>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3 months</a:t>
                      </a:r>
                    </a:p>
                  </a:txBody>
                  <a:tcPr marL="36000" marR="36000" marT="0" marB="0" anchor="ctr">
                    <a:lnL>
                      <a:noFill/>
                    </a:lnL>
                    <a:lnR>
                      <a:noFill/>
                    </a:lnR>
                    <a:lnT>
                      <a:noFill/>
                    </a:lnT>
                    <a:lnB w="6350" cap="flat" cmpd="sng" algn="ctr">
                      <a:solidFill>
                        <a:srgbClr val="1E2A53"/>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YTD</a:t>
                      </a:r>
                    </a:p>
                  </a:txBody>
                  <a:tcPr marL="36000" marR="36000" marT="0" marB="0" anchor="ctr">
                    <a:lnL>
                      <a:noFill/>
                    </a:lnL>
                    <a:lnR>
                      <a:noFill/>
                    </a:lnR>
                    <a:lnT>
                      <a:noFill/>
                    </a:lnT>
                    <a:lnB w="6350" cap="flat" cmpd="sng" algn="ctr">
                      <a:solidFill>
                        <a:srgbClr val="1E2A53"/>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1 year</a:t>
                      </a:r>
                    </a:p>
                  </a:txBody>
                  <a:tcPr marL="36000" marR="36000" marT="0" marB="0" anchor="ctr">
                    <a:lnL>
                      <a:noFill/>
                    </a:lnL>
                    <a:lnR>
                      <a:noFill/>
                    </a:lnR>
                    <a:lnT>
                      <a:noFill/>
                    </a:lnT>
                    <a:lnB w="6350" cap="flat" cmpd="sng" algn="ctr">
                      <a:solidFill>
                        <a:srgbClr val="1E2A53"/>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2 years</a:t>
                      </a:r>
                    </a:p>
                  </a:txBody>
                  <a:tcPr marL="36000" marR="36000" marT="0" marB="0" anchor="ctr">
                    <a:lnL>
                      <a:noFill/>
                    </a:lnL>
                    <a:lnR>
                      <a:noFill/>
                    </a:lnR>
                    <a:lnT>
                      <a:noFill/>
                    </a:lnT>
                    <a:lnB w="6350" cap="flat" cmpd="sng" algn="ctr">
                      <a:solidFill>
                        <a:srgbClr val="1E2A53"/>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3 years</a:t>
                      </a:r>
                    </a:p>
                  </a:txBody>
                  <a:tcPr marL="36000" marR="36000" marT="0" marB="0" anchor="ctr">
                    <a:lnL>
                      <a:noFill/>
                    </a:lnL>
                    <a:lnR>
                      <a:noFill/>
                    </a:lnR>
                    <a:lnT>
                      <a:noFill/>
                    </a:lnT>
                    <a:lnB w="6350" cap="flat" cmpd="sng" algn="ctr">
                      <a:solidFill>
                        <a:srgbClr val="1E2A53"/>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5 years</a:t>
                      </a:r>
                    </a:p>
                  </a:txBody>
                  <a:tcPr marL="36000" marR="36000" marT="0" marB="0" anchor="ctr">
                    <a:lnL>
                      <a:noFill/>
                    </a:lnL>
                    <a:lnR>
                      <a:noFill/>
                    </a:lnR>
                    <a:lnT>
                      <a:noFill/>
                    </a:lnT>
                    <a:lnB w="6350" cap="flat" cmpd="sng" algn="ctr">
                      <a:solidFill>
                        <a:srgbClr val="1E2A53"/>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10 years</a:t>
                      </a:r>
                    </a:p>
                  </a:txBody>
                  <a:tcPr marL="36000" marR="36000" marT="0" marB="0" anchor="ctr">
                    <a:lnL>
                      <a:noFill/>
                    </a:lnL>
                    <a:lnR>
                      <a:noFill/>
                    </a:lnR>
                    <a:lnT>
                      <a:noFill/>
                    </a:lnT>
                    <a:lnB w="6350" cap="flat" cmpd="sng" algn="ctr">
                      <a:solidFill>
                        <a:srgbClr val="1E2A53"/>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Since inception</a:t>
                      </a:r>
                    </a:p>
                  </a:txBody>
                  <a:tcPr marL="36000" marR="36000" marT="0" marB="0" anchor="ctr">
                    <a:lnL>
                      <a:noFill/>
                    </a:lnL>
                    <a:lnR>
                      <a:noFill/>
                    </a:lnR>
                    <a:lnT>
                      <a:noFill/>
                    </a:lnT>
                    <a:lnB w="6350" cap="flat" cmpd="sng" algn="ctr">
                      <a:solidFill>
                        <a:srgbClr val="1E2A53"/>
                      </a:solidFill>
                      <a:prstDash val="solid"/>
                      <a:round/>
                      <a:headEnd type="none" w="med" len="med"/>
                      <a:tailEnd type="none" w="med" len="med"/>
                    </a:lnB>
                    <a:solidFill>
                      <a:srgbClr val="E1E4E7"/>
                    </a:solidFill>
                  </a:tcPr>
                </a:tc>
                <a:extLst>
                  <a:ext uri="{0D108BD9-81ED-4DB2-BD59-A6C34878D82A}">
                    <a16:rowId xmlns:a16="http://schemas.microsoft.com/office/drawing/2014/main" val="1911480589"/>
                  </a:ext>
                </a:extLst>
              </a:tr>
              <a:tr h="252000">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lang="fr-FR" sz="1000" dirty="0">
                          <a:solidFill>
                            <a:schemeClr val="tx1"/>
                          </a:solidFill>
                          <a:latin typeface="Calibri" panose="020F0502020204030204" pitchFamily="34" charset="0"/>
                          <a:cs typeface="Calibri" panose="020F0502020204030204" pitchFamily="34" charset="0"/>
                        </a:rPr>
                        <a:t>Systematic ESG World Equity</a:t>
                      </a:r>
                      <a:endParaRPr kumimoji="0" lang="fr-CA" sz="10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0" marB="0" anchor="ctr" horzOverflow="overflow">
                    <a:lnL>
                      <a:noFill/>
                    </a:lnL>
                    <a:lnR>
                      <a:noFill/>
                    </a:lnR>
                    <a:lnT w="6350" cap="flat" cmpd="sng" algn="ctr">
                      <a:solidFill>
                        <a:srgbClr val="1E2A53"/>
                      </a:solidFill>
                      <a:prstDash val="solid"/>
                      <a:round/>
                      <a:headEnd type="none" w="med" len="med"/>
                      <a:tailEnd type="none" w="med" len="med"/>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-0.95</a:t>
                      </a:r>
                    </a:p>
                  </a:txBody>
                  <a:tcPr marL="36000" marR="36000" marT="0" marB="0" anchor="ctr">
                    <a:lnL>
                      <a:noFill/>
                    </a:lnL>
                    <a:lnR>
                      <a:noFill/>
                    </a:lnR>
                    <a:lnT w="6350" cap="flat" cmpd="sng" algn="ctr">
                      <a:solidFill>
                        <a:srgbClr val="1E2A53"/>
                      </a:solidFill>
                      <a:prstDash val="solid"/>
                      <a:round/>
                      <a:headEnd type="none" w="med" len="med"/>
                      <a:tailEnd type="none" w="med" len="med"/>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-0.95</a:t>
                      </a:r>
                    </a:p>
                  </a:txBody>
                  <a:tcPr marL="36000" marR="36000" marT="0" marB="0" anchor="ctr">
                    <a:lnL>
                      <a:noFill/>
                    </a:lnL>
                    <a:lnR>
                      <a:noFill/>
                    </a:lnR>
                    <a:lnT w="6350" cap="flat" cmpd="sng" algn="ctr">
                      <a:solidFill>
                        <a:srgbClr val="1E2A53"/>
                      </a:solidFill>
                      <a:prstDash val="solid"/>
                      <a:round/>
                      <a:headEnd type="none" w="med" len="med"/>
                      <a:tailEnd type="none" w="med" len="med"/>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12.65</a:t>
                      </a:r>
                    </a:p>
                  </a:txBody>
                  <a:tcPr marL="36000" marR="36000" marT="0" marB="0" anchor="ctr">
                    <a:lnL>
                      <a:noFill/>
                    </a:lnL>
                    <a:lnR>
                      <a:noFill/>
                    </a:lnR>
                    <a:lnT w="6350" cap="flat" cmpd="sng" algn="ctr">
                      <a:solidFill>
                        <a:srgbClr val="1E2A53"/>
                      </a:solidFill>
                      <a:prstDash val="solid"/>
                      <a:round/>
                      <a:headEnd type="none" w="med" len="med"/>
                      <a:tailEnd type="none" w="med" len="med"/>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23.62</a:t>
                      </a:r>
                    </a:p>
                  </a:txBody>
                  <a:tcPr marL="36000" marR="36000" marT="0" marB="0" anchor="ctr">
                    <a:lnL>
                      <a:noFill/>
                    </a:lnL>
                    <a:lnR>
                      <a:noFill/>
                    </a:lnR>
                    <a:lnT w="6350" cap="flat" cmpd="sng" algn="ctr">
                      <a:solidFill>
                        <a:srgbClr val="1E2A53"/>
                      </a:solidFill>
                      <a:prstDash val="solid"/>
                      <a:round/>
                      <a:headEnd type="none" w="med" len="med"/>
                      <a:tailEnd type="none" w="med" len="med"/>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15.57</a:t>
                      </a:r>
                    </a:p>
                  </a:txBody>
                  <a:tcPr marL="36000" marR="36000" marT="0" marB="0" anchor="ctr">
                    <a:lnL>
                      <a:noFill/>
                    </a:lnL>
                    <a:lnR>
                      <a:noFill/>
                    </a:lnR>
                    <a:lnT w="6350" cap="flat" cmpd="sng" algn="ctr">
                      <a:solidFill>
                        <a:srgbClr val="1E2A53"/>
                      </a:solidFill>
                      <a:prstDash val="solid"/>
                      <a:round/>
                      <a:headEnd type="none" w="med" len="med"/>
                      <a:tailEnd type="none" w="med" len="med"/>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17.28</a:t>
                      </a:r>
                    </a:p>
                  </a:txBody>
                  <a:tcPr marL="36000" marR="36000" marT="0" marB="0" anchor="ctr">
                    <a:lnL>
                      <a:noFill/>
                    </a:lnL>
                    <a:lnR>
                      <a:noFill/>
                    </a:lnR>
                    <a:lnT w="6350" cap="flat" cmpd="sng" algn="ctr">
                      <a:solidFill>
                        <a:srgbClr val="1E2A53"/>
                      </a:solidFill>
                      <a:prstDash val="solid"/>
                      <a:round/>
                      <a:headEnd type="none" w="med" len="med"/>
                      <a:tailEnd type="none" w="med" len="med"/>
                    </a:lnT>
                    <a:lnB>
                      <a:noFill/>
                    </a:lnB>
                  </a:tcPr>
                </a:tc>
                <a:tc>
                  <a:txBody>
                    <a:bodyPr/>
                    <a:lstStyle/>
                    <a:p>
                      <a:pPr algn="r" rtl="0" fontAlgn="ctr"/>
                      <a:r>
                        <a:rPr lang="en-CA" sz="1000" b="0" i="0" u="none" strike="noStrike">
                          <a:solidFill>
                            <a:schemeClr val="tx1"/>
                          </a:solidFill>
                          <a:effectLst/>
                          <a:latin typeface="Calibri" panose="020F0502020204030204" pitchFamily="34" charset="0"/>
                          <a:cs typeface="Calibri" panose="020F0502020204030204" pitchFamily="34" charset="0"/>
                        </a:rPr>
                        <a:t>---</a:t>
                      </a:r>
                      <a:endParaRPr lang="en-CA" sz="1000" b="0" i="0" u="none" strike="noStrike" dirty="0">
                        <a:solidFill>
                          <a:schemeClr val="tx1"/>
                        </a:solidFill>
                        <a:effectLst/>
                        <a:latin typeface="Calibri" panose="020F0502020204030204" pitchFamily="34" charset="0"/>
                        <a:cs typeface="Calibri" panose="020F0502020204030204" pitchFamily="34" charset="0"/>
                      </a:endParaRPr>
                    </a:p>
                  </a:txBody>
                  <a:tcPr marL="36000" marR="36000" marT="0" marB="0" anchor="ctr">
                    <a:lnL>
                      <a:noFill/>
                    </a:lnL>
                    <a:lnR>
                      <a:noFill/>
                    </a:lnR>
                    <a:lnT w="6350" cap="flat" cmpd="sng" algn="ctr">
                      <a:solidFill>
                        <a:srgbClr val="1E2A53"/>
                      </a:solidFill>
                      <a:prstDash val="solid"/>
                      <a:round/>
                      <a:headEnd type="none" w="med" len="med"/>
                      <a:tailEnd type="none" w="med" len="med"/>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15.51</a:t>
                      </a:r>
                    </a:p>
                  </a:txBody>
                  <a:tcPr marL="36000" marR="36000" marT="0" marB="0" anchor="ctr">
                    <a:lnL>
                      <a:noFill/>
                    </a:lnL>
                    <a:lnR>
                      <a:noFill/>
                    </a:lnR>
                    <a:lnT w="6350" cap="flat" cmpd="sng" algn="ctr">
                      <a:solidFill>
                        <a:srgbClr val="1E2A53"/>
                      </a:solidFill>
                      <a:prstDash val="solid"/>
                      <a:round/>
                      <a:headEnd type="none" w="med" len="med"/>
                      <a:tailEnd type="none" w="med" len="med"/>
                    </a:lnT>
                    <a:lnB>
                      <a:noFill/>
                    </a:lnB>
                  </a:tcPr>
                </a:tc>
                <a:extLst>
                  <a:ext uri="{0D108BD9-81ED-4DB2-BD59-A6C34878D82A}">
                    <a16:rowId xmlns:a16="http://schemas.microsoft.com/office/drawing/2014/main" val="2127032642"/>
                  </a:ext>
                </a:extLst>
              </a:tr>
              <a:tr h="252000">
                <a:tc>
                  <a:txBody>
                    <a:bodyPr/>
                    <a:lstStyle/>
                    <a:p>
                      <a:r>
                        <a:rPr lang="fr-FR" sz="1000" dirty="0">
                          <a:solidFill>
                            <a:schemeClr val="tx1"/>
                          </a:solidFill>
                          <a:latin typeface="Calibri" panose="020F0502020204030204" pitchFamily="34" charset="0"/>
                          <a:cs typeface="Calibri" panose="020F0502020204030204" pitchFamily="34" charset="0"/>
                        </a:rPr>
                        <a:t>MSCI World (net) </a:t>
                      </a:r>
                      <a:r>
                        <a:rPr lang="fr-CA" sz="1000" b="0" kern="1200" baseline="30000" noProof="0" dirty="0">
                          <a:solidFill>
                            <a:schemeClr val="tx1"/>
                          </a:solidFill>
                          <a:latin typeface="Calibri" panose="020F0502020204030204" pitchFamily="34" charset="0"/>
                          <a:ea typeface="+mn-ea"/>
                          <a:cs typeface="Calibri" panose="020F0502020204030204" pitchFamily="34" charset="0"/>
                        </a:rPr>
                        <a:t>(1)</a:t>
                      </a:r>
                      <a:endParaRPr lang="fr-FR" sz="1000" dirty="0">
                        <a:solidFill>
                          <a:schemeClr val="tx1"/>
                        </a:solidFill>
                        <a:latin typeface="Calibri" panose="020F0502020204030204" pitchFamily="34" charset="0"/>
                        <a:cs typeface="Calibri" panose="020F0502020204030204" pitchFamily="34" charset="0"/>
                      </a:endParaRPr>
                    </a:p>
                  </a:txBody>
                  <a:tcPr marL="36000" marR="36000" marT="0" marB="0" anchor="ctr" horzOverflow="overflow">
                    <a:lnL>
                      <a:noFill/>
                    </a:lnL>
                    <a:lnR>
                      <a:noFill/>
                    </a:lnR>
                    <a:lnT>
                      <a:noFill/>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-1.72</a:t>
                      </a:r>
                    </a:p>
                  </a:txBody>
                  <a:tcPr marL="36000" marR="36000" marT="0" marB="0" anchor="ctr">
                    <a:lnL>
                      <a:noFill/>
                    </a:lnL>
                    <a:lnR>
                      <a:noFill/>
                    </a:lnR>
                    <a:lnT>
                      <a:noFill/>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-1.72</a:t>
                      </a:r>
                    </a:p>
                  </a:txBody>
                  <a:tcPr marL="36000" marR="36000" marT="0" marB="0" anchor="ctr">
                    <a:lnL>
                      <a:noFill/>
                    </a:lnL>
                    <a:lnR>
                      <a:noFill/>
                    </a:lnR>
                    <a:lnT>
                      <a:noFill/>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13.84</a:t>
                      </a:r>
                    </a:p>
                  </a:txBody>
                  <a:tcPr marL="36000" marR="36000" marT="0" marB="0" anchor="ctr">
                    <a:lnL>
                      <a:noFill/>
                    </a:lnL>
                    <a:lnR>
                      <a:noFill/>
                    </a:lnR>
                    <a:lnT>
                      <a:noFill/>
                    </a:lnT>
                    <a:lnB>
                      <a:noFill/>
                    </a:lnB>
                  </a:tcPr>
                </a:tc>
                <a:tc>
                  <a:txBody>
                    <a:bodyPr/>
                    <a:lstStyle/>
                    <a:p>
                      <a:pPr marL="0" marR="0" lvl="0" indent="0" algn="r" defTabSz="388620" rtl="0" eaLnBrk="1" fontAlgn="ctr" latinLnBrk="0" hangingPunct="1">
                        <a:lnSpc>
                          <a:spcPct val="100000"/>
                        </a:lnSpc>
                        <a:spcBef>
                          <a:spcPts val="0"/>
                        </a:spcBef>
                        <a:spcAft>
                          <a:spcPts val="0"/>
                        </a:spcAft>
                        <a:buClrTx/>
                        <a:buSzTx/>
                        <a:buFontTx/>
                        <a:buNone/>
                        <a:tabLst/>
                        <a:defRPr/>
                      </a:pPr>
                      <a:r>
                        <a:rPr lang="en-CA" sz="1000" b="0" i="0" u="none" strike="noStrike" dirty="0">
                          <a:solidFill>
                            <a:schemeClr val="tx1"/>
                          </a:solidFill>
                          <a:effectLst/>
                          <a:latin typeface="Calibri" panose="020F0502020204030204" pitchFamily="34" charset="0"/>
                          <a:cs typeface="Calibri" panose="020F0502020204030204" pitchFamily="34" charset="0"/>
                        </a:rPr>
                        <a:t>19.34</a:t>
                      </a:r>
                    </a:p>
                  </a:txBody>
                  <a:tcPr marL="36000" marR="36000" marT="0" marB="0" anchor="ctr">
                    <a:lnL>
                      <a:noFill/>
                    </a:lnL>
                    <a:lnR>
                      <a:noFill/>
                    </a:lnR>
                    <a:lnT>
                      <a:noFill/>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12.79</a:t>
                      </a:r>
                    </a:p>
                  </a:txBody>
                  <a:tcPr marL="36000" marR="36000" marT="0" marB="0" anchor="ctr">
                    <a:lnL>
                      <a:noFill/>
                    </a:lnL>
                    <a:lnR>
                      <a:noFill/>
                    </a:lnR>
                    <a:lnT>
                      <a:noFill/>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15.69</a:t>
                      </a:r>
                    </a:p>
                  </a:txBody>
                  <a:tcPr marL="36000" marR="36000" marT="0" marB="0" anchor="ctr">
                    <a:lnL>
                      <a:noFill/>
                    </a:lnL>
                    <a:lnR>
                      <a:noFill/>
                    </a:lnR>
                    <a:lnT>
                      <a:noFill/>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a:t>
                      </a:r>
                    </a:p>
                  </a:txBody>
                  <a:tcPr marL="36000" marR="36000" marT="0" marB="0" anchor="ctr">
                    <a:lnL>
                      <a:noFill/>
                    </a:lnL>
                    <a:lnR>
                      <a:noFill/>
                    </a:lnR>
                    <a:lnT>
                      <a:noFill/>
                    </a:lnT>
                    <a:lnB>
                      <a:noFill/>
                    </a:lnB>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12.93</a:t>
                      </a:r>
                    </a:p>
                  </a:txBody>
                  <a:tcPr marL="36000" marR="36000" marT="0" marB="0" anchor="ctr">
                    <a:lnL>
                      <a:noFill/>
                    </a:lnL>
                    <a:lnR>
                      <a:noFill/>
                    </a:lnR>
                    <a:lnT>
                      <a:noFill/>
                    </a:lnT>
                    <a:lnB>
                      <a:noFill/>
                    </a:lnB>
                  </a:tcPr>
                </a:tc>
                <a:extLst>
                  <a:ext uri="{0D108BD9-81ED-4DB2-BD59-A6C34878D82A}">
                    <a16:rowId xmlns:a16="http://schemas.microsoft.com/office/drawing/2014/main" val="4120710583"/>
                  </a:ext>
                </a:extLst>
              </a:tr>
              <a:tr h="252000">
                <a:tc>
                  <a:txBody>
                    <a:bodyPr/>
                    <a:lstStyle/>
                    <a:p>
                      <a:pPr algn="l" rtl="0" fontAlgn="ctr"/>
                      <a:r>
                        <a:rPr lang="en-CA" sz="1000" b="1" i="0" u="none" strike="noStrike" dirty="0">
                          <a:solidFill>
                            <a:schemeClr val="tx1"/>
                          </a:solidFill>
                          <a:effectLst/>
                          <a:latin typeface="Calibri" panose="020F0502020204030204" pitchFamily="34" charset="0"/>
                          <a:cs typeface="Calibri" panose="020F0502020204030204" pitchFamily="34" charset="0"/>
                        </a:rPr>
                        <a:t>VALUE ADDED</a:t>
                      </a:r>
                    </a:p>
                  </a:txBody>
                  <a:tcPr marL="36000" marR="36000" marT="0" marB="0" anchor="ctr">
                    <a:lnL>
                      <a:noFill/>
                    </a:lnL>
                    <a:lnR>
                      <a:noFill/>
                    </a:lnR>
                    <a:lnT>
                      <a:noFill/>
                    </a:lnT>
                    <a:lnB w="12700" cap="flat" cmpd="sng" algn="ctr">
                      <a:solidFill>
                        <a:schemeClr val="accent2">
                          <a:lumMod val="40000"/>
                          <a:lumOff val="60000"/>
                        </a:schemeClr>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0.77</a:t>
                      </a:r>
                    </a:p>
                  </a:txBody>
                  <a:tcPr marL="36000" marR="36000" marT="0" marB="0" anchor="ctr">
                    <a:lnL>
                      <a:noFill/>
                    </a:lnL>
                    <a:lnR>
                      <a:noFill/>
                    </a:lnR>
                    <a:lnT>
                      <a:noFill/>
                    </a:lnT>
                    <a:lnB w="12700" cap="flat" cmpd="sng" algn="ctr">
                      <a:solidFill>
                        <a:schemeClr val="accent2">
                          <a:lumMod val="40000"/>
                          <a:lumOff val="60000"/>
                        </a:schemeClr>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0.77</a:t>
                      </a:r>
                    </a:p>
                  </a:txBody>
                  <a:tcPr marL="36000" marR="36000" marT="0" marB="0" anchor="ctr">
                    <a:lnL>
                      <a:noFill/>
                    </a:lnL>
                    <a:lnR>
                      <a:noFill/>
                    </a:lnR>
                    <a:lnT>
                      <a:noFill/>
                    </a:lnT>
                    <a:lnB w="12700" cap="flat" cmpd="sng" algn="ctr">
                      <a:solidFill>
                        <a:schemeClr val="accent2">
                          <a:lumMod val="40000"/>
                          <a:lumOff val="60000"/>
                        </a:schemeClr>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-1.19</a:t>
                      </a:r>
                    </a:p>
                  </a:txBody>
                  <a:tcPr marL="36000" marR="36000" marT="0" marB="0" anchor="ctr">
                    <a:lnL>
                      <a:noFill/>
                    </a:lnL>
                    <a:lnR>
                      <a:noFill/>
                    </a:lnR>
                    <a:lnT>
                      <a:noFill/>
                    </a:lnT>
                    <a:lnB w="12700" cap="flat" cmpd="sng" algn="ctr">
                      <a:solidFill>
                        <a:schemeClr val="accent2">
                          <a:lumMod val="40000"/>
                          <a:lumOff val="60000"/>
                        </a:schemeClr>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4.28</a:t>
                      </a:r>
                    </a:p>
                  </a:txBody>
                  <a:tcPr marL="36000" marR="36000" marT="0" marB="0" anchor="ctr">
                    <a:lnL>
                      <a:noFill/>
                    </a:lnL>
                    <a:lnR>
                      <a:noFill/>
                    </a:lnR>
                    <a:lnT>
                      <a:noFill/>
                    </a:lnT>
                    <a:lnB w="12700" cap="flat" cmpd="sng" algn="ctr">
                      <a:solidFill>
                        <a:schemeClr val="accent2">
                          <a:lumMod val="40000"/>
                          <a:lumOff val="60000"/>
                        </a:schemeClr>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2.78</a:t>
                      </a:r>
                    </a:p>
                  </a:txBody>
                  <a:tcPr marL="36000" marR="36000" marT="0" marB="0" anchor="ctr">
                    <a:lnL>
                      <a:noFill/>
                    </a:lnL>
                    <a:lnR>
                      <a:noFill/>
                    </a:lnR>
                    <a:lnT>
                      <a:noFill/>
                    </a:lnT>
                    <a:lnB w="12700" cap="flat" cmpd="sng" algn="ctr">
                      <a:solidFill>
                        <a:schemeClr val="accent2">
                          <a:lumMod val="40000"/>
                          <a:lumOff val="60000"/>
                        </a:schemeClr>
                      </a:solidFill>
                      <a:prstDash val="solid"/>
                      <a:round/>
                      <a:headEnd type="none" w="med" len="med"/>
                      <a:tailEnd type="none" w="med" len="med"/>
                    </a:lnB>
                    <a:solidFill>
                      <a:srgbClr val="E1E4E7"/>
                    </a:solidFill>
                  </a:tcPr>
                </a:tc>
                <a:tc>
                  <a:txBody>
                    <a:bodyPr/>
                    <a:lstStyle/>
                    <a:p>
                      <a:pPr algn="r" rtl="0" fontAlgn="ctr"/>
                      <a:r>
                        <a:rPr lang="en-CA" sz="1000" b="1" i="0" u="none" strike="noStrike" dirty="0" smtClean="0">
                          <a:solidFill>
                            <a:schemeClr val="tx1"/>
                          </a:solidFill>
                          <a:effectLst/>
                          <a:latin typeface="Calibri" panose="020F0502020204030204" pitchFamily="34" charset="0"/>
                          <a:cs typeface="Calibri" panose="020F0502020204030204" pitchFamily="34" charset="0"/>
                        </a:rPr>
                        <a:t>1.59</a:t>
                      </a:r>
                      <a:endParaRPr lang="en-CA" sz="1000" b="1" i="0" u="none" strike="noStrike" dirty="0">
                        <a:solidFill>
                          <a:schemeClr val="tx1"/>
                        </a:solidFill>
                        <a:effectLst/>
                        <a:latin typeface="Calibri" panose="020F0502020204030204" pitchFamily="34" charset="0"/>
                        <a:cs typeface="Calibri" panose="020F0502020204030204" pitchFamily="34" charset="0"/>
                      </a:endParaRPr>
                    </a:p>
                  </a:txBody>
                  <a:tcPr marL="36000" marR="36000" marT="0" marB="0" anchor="ctr">
                    <a:lnL>
                      <a:noFill/>
                    </a:lnL>
                    <a:lnR>
                      <a:noFill/>
                    </a:lnR>
                    <a:lnT>
                      <a:noFill/>
                    </a:lnT>
                    <a:lnB w="12700" cap="flat" cmpd="sng" algn="ctr">
                      <a:solidFill>
                        <a:schemeClr val="accent2">
                          <a:lumMod val="40000"/>
                          <a:lumOff val="60000"/>
                        </a:schemeClr>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a:t>
                      </a:r>
                    </a:p>
                  </a:txBody>
                  <a:tcPr marL="36000" marR="36000" marT="0" marB="0" anchor="ctr">
                    <a:lnL>
                      <a:noFill/>
                    </a:lnL>
                    <a:lnR>
                      <a:noFill/>
                    </a:lnR>
                    <a:lnT>
                      <a:noFill/>
                    </a:lnT>
                    <a:lnB w="12700" cap="flat" cmpd="sng" algn="ctr">
                      <a:solidFill>
                        <a:schemeClr val="accent2">
                          <a:lumMod val="40000"/>
                          <a:lumOff val="60000"/>
                        </a:schemeClr>
                      </a:solidFill>
                      <a:prstDash val="solid"/>
                      <a:round/>
                      <a:headEnd type="none" w="med" len="med"/>
                      <a:tailEnd type="none" w="med" len="med"/>
                    </a:lnB>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2.58</a:t>
                      </a:r>
                    </a:p>
                  </a:txBody>
                  <a:tcPr marL="36000" marR="36000" marT="0" marB="0" anchor="ctr">
                    <a:lnL>
                      <a:noFill/>
                    </a:lnL>
                    <a:lnR>
                      <a:noFill/>
                    </a:lnR>
                    <a:lnT>
                      <a:noFill/>
                    </a:lnT>
                    <a:lnB w="12700" cap="flat" cmpd="sng" algn="ctr">
                      <a:solidFill>
                        <a:schemeClr val="accent2">
                          <a:lumMod val="40000"/>
                          <a:lumOff val="60000"/>
                        </a:schemeClr>
                      </a:solidFill>
                      <a:prstDash val="solid"/>
                      <a:round/>
                      <a:headEnd type="none" w="med" len="med"/>
                      <a:tailEnd type="none" w="med" len="med"/>
                    </a:lnB>
                    <a:solidFill>
                      <a:srgbClr val="E1E4E7"/>
                    </a:solidFill>
                  </a:tcPr>
                </a:tc>
                <a:extLst>
                  <a:ext uri="{0D108BD9-81ED-4DB2-BD59-A6C34878D82A}">
                    <a16:rowId xmlns:a16="http://schemas.microsoft.com/office/drawing/2014/main" val="4177489578"/>
                  </a:ext>
                </a:extLst>
              </a:tr>
            </a:tbl>
          </a:graphicData>
        </a:graphic>
      </p:graphicFrame>
      <p:sp>
        <p:nvSpPr>
          <p:cNvPr id="9" name="Espace réservé du texte 8">
            <a:extLst>
              <a:ext uri="{FF2B5EF4-FFF2-40B4-BE49-F238E27FC236}">
                <a16:creationId xmlns:a16="http://schemas.microsoft.com/office/drawing/2014/main" id="{FBB9D3CD-846B-4335-80E9-A3442A0A8D0A}"/>
              </a:ext>
            </a:extLst>
          </p:cNvPr>
          <p:cNvSpPr>
            <a:spLocks noGrp="1"/>
          </p:cNvSpPr>
          <p:nvPr>
            <p:ph type="body" sz="quarter" idx="4294967295"/>
          </p:nvPr>
        </p:nvSpPr>
        <p:spPr>
          <a:xfrm>
            <a:off x="293388" y="7086388"/>
            <a:ext cx="7200000" cy="180000"/>
          </a:xfrm>
          <a:prstGeom prst="rect">
            <a:avLst/>
          </a:prstGeom>
          <a:solidFill>
            <a:srgbClr val="E1E4E7"/>
          </a:solidFill>
          <a:ln>
            <a:noFill/>
          </a:ln>
        </p:spPr>
        <p:txBody>
          <a:bodyPr lIns="36000" tIns="0" rIns="36000" bIns="0" anchor="ctr" anchorCtr="0"/>
          <a:lstStyle/>
          <a:p>
            <a:pPr defTabSz="1018705">
              <a:spcBef>
                <a:spcPts val="0"/>
              </a:spcBef>
              <a:buClr>
                <a:schemeClr val="accent6"/>
              </a:buClr>
              <a:buSzPct val="100000"/>
              <a:buFontTx/>
              <a:tabLst>
                <a:tab pos="3321050" algn="l"/>
              </a:tabLst>
            </a:pPr>
            <a:r>
              <a:rPr lang="fr-CA" sz="1200" b="1" dirty="0">
                <a:solidFill>
                  <a:schemeClr val="accent1"/>
                </a:solidFill>
                <a:cs typeface="Calibri" panose="020F0502020204030204" pitchFamily="34" charset="0"/>
              </a:rPr>
              <a:t>Returns (%, CAD)</a:t>
            </a:r>
            <a:endParaRPr lang="en-CA" sz="1200" b="1" dirty="0">
              <a:solidFill>
                <a:schemeClr val="accent1"/>
              </a:solidFill>
              <a:cs typeface="Calibri" panose="020F0502020204030204" pitchFamily="34" charset="0"/>
            </a:endParaRPr>
          </a:p>
        </p:txBody>
      </p:sp>
      <p:sp>
        <p:nvSpPr>
          <p:cNvPr id="187" name="Text Box 6"/>
          <p:cNvSpPr txBox="1">
            <a:spLocks noChangeArrowheads="1"/>
          </p:cNvSpPr>
          <p:nvPr/>
        </p:nvSpPr>
        <p:spPr bwMode="auto">
          <a:xfrm>
            <a:off x="3922450" y="2267898"/>
            <a:ext cx="2484029" cy="195814"/>
          </a:xfrm>
          <a:prstGeom prst="rect">
            <a:avLst/>
          </a:prstGeom>
          <a:noFill/>
          <a:ln w="25400">
            <a:noFill/>
            <a:miter lim="800000"/>
            <a:headEnd type="none" w="sm" len="sm"/>
            <a:tailEnd type="none" w="sm" len="sm"/>
          </a:ln>
        </p:spPr>
        <p:txBody>
          <a:bodyPr wrap="square" tIns="36000" bIns="36000" anchor="t">
            <a:spAutoFit/>
          </a:bodyPr>
          <a:lstStyle/>
          <a:p>
            <a:endParaRPr lang="fr-CA" sz="800" kern="0" dirty="0">
              <a:solidFill>
                <a:srgbClr val="1E2A53"/>
              </a:solidFill>
              <a:latin typeface="Corbel"/>
              <a:cs typeface="Microsoft Sans Serif" pitchFamily="34" charset="0"/>
            </a:endParaRPr>
          </a:p>
        </p:txBody>
      </p:sp>
      <p:sp>
        <p:nvSpPr>
          <p:cNvPr id="188" name="Text Box 14"/>
          <p:cNvSpPr txBox="1">
            <a:spLocks noChangeArrowheads="1"/>
          </p:cNvSpPr>
          <p:nvPr/>
        </p:nvSpPr>
        <p:spPr bwMode="auto">
          <a:xfrm>
            <a:off x="3928800" y="2537057"/>
            <a:ext cx="2536733" cy="195814"/>
          </a:xfrm>
          <a:prstGeom prst="rect">
            <a:avLst/>
          </a:prstGeom>
          <a:noFill/>
          <a:ln w="25400">
            <a:noFill/>
            <a:miter lim="800000"/>
            <a:headEnd type="none" w="sm" len="sm"/>
            <a:tailEnd type="none" w="sm" len="sm"/>
          </a:ln>
        </p:spPr>
        <p:txBody>
          <a:bodyPr wrap="square" tIns="36000" rIns="36000" bIns="36000" anchor="t">
            <a:spAutoFit/>
          </a:bodyPr>
          <a:lstStyle/>
          <a:p>
            <a:endParaRPr lang="en-CA" sz="800" kern="0" dirty="0">
              <a:solidFill>
                <a:srgbClr val="1E2A53"/>
              </a:solidFill>
              <a:latin typeface="Corbel"/>
              <a:cs typeface="Microsoft Sans Serif" pitchFamily="34" charset="0"/>
            </a:endParaRPr>
          </a:p>
        </p:txBody>
      </p:sp>
      <p:sp>
        <p:nvSpPr>
          <p:cNvPr id="97" name="Espace réservé du texte 3"/>
          <p:cNvSpPr txBox="1">
            <a:spLocks/>
          </p:cNvSpPr>
          <p:nvPr/>
        </p:nvSpPr>
        <p:spPr>
          <a:xfrm>
            <a:off x="574200" y="9755602"/>
            <a:ext cx="6624000" cy="180000"/>
          </a:xfrm>
          <a:prstGeom prst="rect">
            <a:avLst/>
          </a:prstGeom>
        </p:spPr>
        <p:txBody>
          <a:bodyPr lIns="36000" tIns="0" rIns="36000" bIns="0" anchor="b" anchorCtr="0"/>
          <a:lstStyle>
            <a:lvl1pPr marL="0" indent="0" algn="l" defTabSz="1018705" rtl="0" eaLnBrk="1" latinLnBrk="0" hangingPunct="1">
              <a:lnSpc>
                <a:spcPct val="100000"/>
              </a:lnSpc>
              <a:spcBef>
                <a:spcPts val="0"/>
              </a:spcBef>
              <a:buClr>
                <a:schemeClr val="accent6"/>
              </a:buClr>
              <a:buSzPct val="100000"/>
              <a:buFontTx/>
              <a:buNone/>
              <a:defRPr sz="800" b="0" kern="1200">
                <a:solidFill>
                  <a:srgbClr val="8A7854"/>
                </a:solidFill>
                <a:latin typeface="+mn-lt"/>
                <a:ea typeface="+mn-ea"/>
                <a:cs typeface="+mn-cs"/>
              </a:defRPr>
            </a:lvl1pPr>
            <a:lvl2pPr marL="171450" indent="-57150" algn="just" defTabSz="1018705" rtl="0" eaLnBrk="1" latinLnBrk="0" hangingPunct="1">
              <a:lnSpc>
                <a:spcPct val="95000"/>
              </a:lnSpc>
              <a:spcBef>
                <a:spcPts val="200"/>
              </a:spcBef>
              <a:buSzPct val="110000"/>
              <a:buFont typeface="Arial" pitchFamily="34" charset="0"/>
              <a:buChar char="•"/>
              <a:defRPr sz="700" b="0"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200"/>
              </a:spcBef>
              <a:buSzPct val="100000"/>
              <a:buFont typeface="Trebuchet MS" pitchFamily="34" charset="0"/>
              <a:buChar char="−"/>
              <a:defRPr sz="700" b="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200"/>
              </a:spcBef>
              <a:buSzPct val="100000"/>
              <a:buFont typeface="Arial" pitchFamily="34" charset="0"/>
              <a:buChar char="•"/>
              <a:defRPr sz="700" b="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200"/>
              </a:spcBef>
              <a:buSzPct val="100000"/>
              <a:buFont typeface="Trebuchet MS" pitchFamily="34" charset="0"/>
              <a:buChar char="−"/>
              <a:defRPr sz="700" b="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CA" sz="1000" dirty="0">
                <a:solidFill>
                  <a:schemeClr val="accent5"/>
                </a:solidFill>
                <a:latin typeface="Calibri" panose="020F0502020204030204" pitchFamily="34" charset="0"/>
                <a:cs typeface="Calibri" panose="020F0502020204030204" pitchFamily="34" charset="0"/>
              </a:rPr>
              <a:t>FOR CANADIAN INSTITUTIONAL INVESTOR USE </a:t>
            </a:r>
            <a:r>
              <a:rPr lang="en-US" sz="1000" dirty="0">
                <a:solidFill>
                  <a:schemeClr val="accent5"/>
                </a:solidFill>
                <a:latin typeface="Calibri" panose="020F0502020204030204" pitchFamily="34" charset="0"/>
                <a:cs typeface="Calibri" panose="020F0502020204030204" pitchFamily="34" charset="0"/>
              </a:rPr>
              <a:t>ONLY (SEE NOTES ON NEXT PAGE).</a:t>
            </a:r>
            <a:endParaRPr lang="en-US" sz="1000" dirty="0">
              <a:solidFill>
                <a:schemeClr val="accent5"/>
              </a:solidFill>
              <a:highlight>
                <a:srgbClr val="FFFF00"/>
              </a:highlight>
              <a:latin typeface="Calibri" panose="020F0502020204030204" pitchFamily="34" charset="0"/>
              <a:cs typeface="Calibri" panose="020F0502020204030204" pitchFamily="34" charset="0"/>
            </a:endParaRPr>
          </a:p>
        </p:txBody>
      </p:sp>
      <p:graphicFrame>
        <p:nvGraphicFramePr>
          <p:cNvPr id="40" name="Table Placeholder 105">
            <a:extLst>
              <a:ext uri="{FF2B5EF4-FFF2-40B4-BE49-F238E27FC236}">
                <a16:creationId xmlns:a16="http://schemas.microsoft.com/office/drawing/2014/main" id="{1F91F3D7-9EAE-492B-9006-E538248B3113}"/>
              </a:ext>
            </a:extLst>
          </p:cNvPr>
          <p:cNvGraphicFramePr>
            <a:graphicFrameLocks/>
          </p:cNvGraphicFramePr>
          <p:nvPr>
            <p:custDataLst>
              <p:tags r:id="rId1"/>
            </p:custDataLst>
            <p:extLst>
              <p:ext uri="{D42A27DB-BD31-4B8C-83A1-F6EECF244321}">
                <p14:modId xmlns:p14="http://schemas.microsoft.com/office/powerpoint/2010/main" val="87302234"/>
              </p:ext>
            </p:extLst>
          </p:nvPr>
        </p:nvGraphicFramePr>
        <p:xfrm>
          <a:off x="271438" y="4224786"/>
          <a:ext cx="3564000" cy="2608856"/>
        </p:xfrm>
        <a:graphic>
          <a:graphicData uri="http://schemas.openxmlformats.org/drawingml/2006/table">
            <a:tbl>
              <a:tblPr firstRow="1" bandRow="1">
                <a:tableStyleId>{793D81CF-94F2-401A-BA57-92F5A7B2D0C5}</a:tableStyleId>
              </a:tblPr>
              <a:tblGrid>
                <a:gridCol w="1906440">
                  <a:extLst>
                    <a:ext uri="{9D8B030D-6E8A-4147-A177-3AD203B41FA5}">
                      <a16:colId xmlns:a16="http://schemas.microsoft.com/office/drawing/2014/main" val="20000"/>
                    </a:ext>
                  </a:extLst>
                </a:gridCol>
                <a:gridCol w="1657560">
                  <a:extLst>
                    <a:ext uri="{9D8B030D-6E8A-4147-A177-3AD203B41FA5}">
                      <a16:colId xmlns:a16="http://schemas.microsoft.com/office/drawing/2014/main" val="20001"/>
                    </a:ext>
                  </a:extLst>
                </a:gridCol>
              </a:tblGrid>
              <a:tr h="288056">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CA" sz="1000" b="1" kern="1200" noProof="0" dirty="0">
                          <a:solidFill>
                            <a:schemeClr val="tx1"/>
                          </a:solidFill>
                          <a:latin typeface="Calibri" panose="020F0502020204030204" pitchFamily="34" charset="0"/>
                          <a:ea typeface="+mn-ea"/>
                          <a:cs typeface="Calibri" panose="020F0502020204030204" pitchFamily="34" charset="0"/>
                        </a:rPr>
                        <a:t>Benchmark</a:t>
                      </a:r>
                      <a:endParaRPr lang="fr-CA" sz="1000" b="1" kern="1200" baseline="300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L w="12700" cmpd="sng">
                      <a:noFill/>
                    </a:lnL>
                    <a:lnR>
                      <a:noFill/>
                    </a:lnR>
                    <a:lnT w="1270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MSCI World (net)</a:t>
                      </a:r>
                    </a:p>
                  </a:txBody>
                  <a:tcPr marL="36000" marR="36000" marT="0" marB="0" anchor="ctr">
                    <a:lnL>
                      <a:noFill/>
                    </a:lnL>
                    <a:lnR w="12700" cmpd="sng">
                      <a:noFill/>
                    </a:lnR>
                    <a:lnT w="1270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88000">
                <a:tc>
                  <a:txBody>
                    <a:bodyPr/>
                    <a:lstStyle/>
                    <a:p>
                      <a:pPr marL="0" algn="l" defTabSz="388620" rtl="0" eaLnBrk="1" latinLnBrk="0" hangingPunct="1"/>
                      <a:r>
                        <a:rPr lang="fr-CA" sz="1000" b="1" kern="1200" noProof="0" dirty="0">
                          <a:solidFill>
                            <a:schemeClr val="tx1"/>
                          </a:solidFill>
                          <a:latin typeface="Calibri" panose="020F0502020204030204" pitchFamily="34" charset="0"/>
                          <a:ea typeface="+mn-ea"/>
                          <a:cs typeface="Calibri" panose="020F0502020204030204" pitchFamily="34" charset="0"/>
                        </a:rPr>
                        <a:t>Value added objective</a:t>
                      </a:r>
                    </a:p>
                  </a:txBody>
                  <a:tcPr marL="36000" marR="36000" marT="0" marB="0" anchor="ctr">
                    <a:lnL w="12700" cmpd="sng">
                      <a:noFill/>
                    </a:lnL>
                    <a:lnR>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2% (4-year rolling periods)</a:t>
                      </a:r>
                    </a:p>
                  </a:txBody>
                  <a:tcPr marL="36000" marR="36000" marT="0" marB="0" anchor="ctr">
                    <a:lnL>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88000">
                <a:tc>
                  <a:txBody>
                    <a:bodyPr/>
                    <a:lstStyle/>
                    <a:p>
                      <a:pPr marL="0" algn="l" defTabSz="388620" rtl="0" eaLnBrk="1" latinLnBrk="0" hangingPunct="1"/>
                      <a:r>
                        <a:rPr lang="fr-CA" sz="1000" b="1" kern="1200" noProof="0" dirty="0">
                          <a:solidFill>
                            <a:schemeClr val="tx1"/>
                          </a:solidFill>
                          <a:latin typeface="Calibri" panose="020F0502020204030204" pitchFamily="34" charset="0"/>
                          <a:ea typeface="+mn-ea"/>
                          <a:cs typeface="Calibri" panose="020F0502020204030204" pitchFamily="34" charset="0"/>
                        </a:rPr>
                        <a:t>Target active risk</a:t>
                      </a:r>
                    </a:p>
                  </a:txBody>
                  <a:tcPr marL="36000" marR="36000" marT="0" marB="0" anchor="ctr">
                    <a:lnL w="12700" cmpd="sng">
                      <a:noFill/>
                    </a:lnL>
                    <a:lnR>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5%</a:t>
                      </a:r>
                    </a:p>
                  </a:txBody>
                  <a:tcPr marL="36000" marR="36000" marT="0" marB="0" anchor="ctr">
                    <a:lnL>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8000">
                <a:tc>
                  <a:txBody>
                    <a:bodyPr/>
                    <a:lstStyle/>
                    <a:p>
                      <a:pPr marL="0" algn="l" defTabSz="388620" rtl="0" eaLnBrk="1" latinLnBrk="0" hangingPunct="1"/>
                      <a:r>
                        <a:rPr lang="fr-CA" sz="1000" b="1" kern="1200" noProof="0" dirty="0">
                          <a:solidFill>
                            <a:schemeClr val="tx1"/>
                          </a:solidFill>
                          <a:latin typeface="Calibri" panose="020F0502020204030204" pitchFamily="34" charset="0"/>
                          <a:ea typeface="+mn-ea"/>
                          <a:cs typeface="Calibri" panose="020F0502020204030204" pitchFamily="34" charset="0"/>
                        </a:rPr>
                        <a:t>ESG approach</a:t>
                      </a:r>
                    </a:p>
                  </a:txBody>
                  <a:tcPr marL="36000" marR="36000" marT="0" marB="0" anchor="ctr">
                    <a:lnL w="12700" cmpd="sng">
                      <a:noFill/>
                    </a:lnL>
                    <a:lnR>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Negative and positive filters</a:t>
                      </a:r>
                    </a:p>
                  </a:txBody>
                  <a:tcPr marL="36000" marR="36000" marT="0" marB="0" anchor="ctr">
                    <a:lnL>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0059660"/>
                  </a:ext>
                </a:extLst>
              </a:tr>
              <a:tr h="288000">
                <a:tc>
                  <a:txBody>
                    <a:bodyPr/>
                    <a:lstStyle/>
                    <a:p>
                      <a:pPr marL="0" algn="l" defTabSz="388620" rtl="0" eaLnBrk="1" latinLnBrk="0" hangingPunct="1"/>
                      <a:r>
                        <a:rPr lang="fr-CA" sz="1000" b="1" kern="1200" noProof="0" dirty="0">
                          <a:solidFill>
                            <a:schemeClr val="tx1"/>
                          </a:solidFill>
                          <a:latin typeface="Calibri" panose="020F0502020204030204" pitchFamily="34" charset="0"/>
                          <a:ea typeface="+mn-ea"/>
                          <a:cs typeface="Calibri" panose="020F0502020204030204" pitchFamily="34" charset="0"/>
                        </a:rPr>
                        <a:t>Number of holdings</a:t>
                      </a:r>
                    </a:p>
                  </a:txBody>
                  <a:tcPr marL="36000" marR="36000" marT="0" marB="0" anchor="ctr">
                    <a:lnL w="12700" cmpd="sng">
                      <a:noFill/>
                    </a:lnL>
                    <a:lnR>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80 to 100</a:t>
                      </a:r>
                    </a:p>
                  </a:txBody>
                  <a:tcPr marL="36000" marR="36000" marT="0" marB="0" anchor="ctr">
                    <a:lnL>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473521"/>
                  </a:ext>
                </a:extLst>
              </a:tr>
              <a:tr h="288000">
                <a:tc>
                  <a:txBody>
                    <a:bodyPr/>
                    <a:lstStyle/>
                    <a:p>
                      <a:pPr marL="0" algn="l" defTabSz="388620" rtl="0" eaLnBrk="1" latinLnBrk="0" hangingPunct="1"/>
                      <a:r>
                        <a:rPr lang="fr-CA" sz="1000" b="1" kern="1200" noProof="0" dirty="0">
                          <a:solidFill>
                            <a:schemeClr val="tx1"/>
                          </a:solidFill>
                          <a:latin typeface="Calibri" panose="020F0502020204030204" pitchFamily="34" charset="0"/>
                          <a:ea typeface="+mn-ea"/>
                          <a:cs typeface="Calibri" panose="020F0502020204030204" pitchFamily="34" charset="0"/>
                        </a:rPr>
                        <a:t>Currency hedging </a:t>
                      </a:r>
                    </a:p>
                    <a:p>
                      <a:pPr marL="0" algn="l" defTabSz="388620" rtl="0" eaLnBrk="1" latinLnBrk="0" hangingPunct="1"/>
                      <a:r>
                        <a:rPr lang="fr-CA" sz="1000" b="1" kern="1200" noProof="0" dirty="0">
                          <a:solidFill>
                            <a:schemeClr val="tx1"/>
                          </a:solidFill>
                          <a:latin typeface="Calibri" panose="020F0502020204030204" pitchFamily="34" charset="0"/>
                          <a:ea typeface="+mn-ea"/>
                          <a:cs typeface="Calibri" panose="020F0502020204030204" pitchFamily="34" charset="0"/>
                        </a:rPr>
                        <a:t>(vs. index)</a:t>
                      </a:r>
                    </a:p>
                  </a:txBody>
                  <a:tcPr marL="36000" marR="36000" marT="0" marB="0" anchor="ctr">
                    <a:lnL w="12700" cmpd="sng">
                      <a:noFill/>
                    </a:lnL>
                    <a:lnR>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Hedging 100 %</a:t>
                      </a:r>
                    </a:p>
                  </a:txBody>
                  <a:tcPr marL="36000" marR="36000" marT="0" marB="0" anchor="ctr">
                    <a:lnL>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3567850"/>
                  </a:ext>
                </a:extLst>
              </a:tr>
              <a:tr h="288000">
                <a:tc>
                  <a:txBody>
                    <a:bodyPr/>
                    <a:lstStyle/>
                    <a:p>
                      <a:pPr marL="0" algn="l" defTabSz="388620" rtl="0" eaLnBrk="1" latinLnBrk="0" hangingPunct="1"/>
                      <a:r>
                        <a:rPr lang="fr-CA" sz="1000" b="1" kern="1200" noProof="0" dirty="0">
                          <a:solidFill>
                            <a:schemeClr val="tx1"/>
                          </a:solidFill>
                          <a:latin typeface="Calibri" panose="020F0502020204030204" pitchFamily="34" charset="0"/>
                          <a:ea typeface="+mn-ea"/>
                          <a:cs typeface="Calibri" panose="020F0502020204030204" pitchFamily="34" charset="0"/>
                        </a:rPr>
                        <a:t>Target beta vs index</a:t>
                      </a:r>
                    </a:p>
                  </a:txBody>
                  <a:tcPr marL="36000" marR="36000" marT="0" marB="0" anchor="ctr">
                    <a:lnL w="12700" cmpd="sng">
                      <a:noFill/>
                    </a:lnL>
                    <a:lnR>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388620" rtl="0" eaLnBrk="1" latinLnBrk="0" hangingPunct="1"/>
                      <a:r>
                        <a:rPr lang="fr-FR" sz="1000" b="0" kern="1200" dirty="0">
                          <a:solidFill>
                            <a:schemeClr val="tx1"/>
                          </a:solidFill>
                          <a:latin typeface="Calibri" panose="020F0502020204030204" pitchFamily="34" charset="0"/>
                          <a:ea typeface="+mn-ea"/>
                          <a:cs typeface="Calibri" panose="020F0502020204030204" pitchFamily="34" charset="0"/>
                        </a:rPr>
                        <a:t>1.0 (</a:t>
                      </a:r>
                      <a:r>
                        <a:rPr lang="fr-CA" sz="1000" b="0" kern="1200" dirty="0">
                          <a:solidFill>
                            <a:schemeClr val="tx1"/>
                          </a:solidFill>
                          <a:latin typeface="Calibri" panose="020F0502020204030204" pitchFamily="34" charset="0"/>
                          <a:ea typeface="+mn-ea"/>
                          <a:cs typeface="Calibri" panose="020F0502020204030204" pitchFamily="34" charset="0"/>
                        </a:rPr>
                        <a:t>±</a:t>
                      </a:r>
                      <a:r>
                        <a:rPr lang="fr-FR" sz="1000" b="0" kern="1200" dirty="0">
                          <a:solidFill>
                            <a:schemeClr val="tx1"/>
                          </a:solidFill>
                          <a:latin typeface="Calibri" panose="020F0502020204030204" pitchFamily="34" charset="0"/>
                          <a:ea typeface="+mn-ea"/>
                          <a:cs typeface="Calibri" panose="020F0502020204030204" pitchFamily="34" charset="0"/>
                        </a:rPr>
                        <a:t>0.02)</a:t>
                      </a:r>
                      <a:endParaRPr lang="fr-CA" sz="1000" b="0" kern="120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L>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4720581"/>
                  </a:ext>
                </a:extLst>
              </a:tr>
              <a:tr h="288000">
                <a:tc>
                  <a:txBody>
                    <a:bodyPr/>
                    <a:lstStyle/>
                    <a:p>
                      <a:pPr marL="0" algn="l" defTabSz="388620" rtl="0" eaLnBrk="1" latinLnBrk="0" hangingPunct="1"/>
                      <a:r>
                        <a:rPr lang="fr-CA" sz="1000" b="1" kern="1200" noProof="0" dirty="0">
                          <a:solidFill>
                            <a:schemeClr val="tx1"/>
                          </a:solidFill>
                          <a:latin typeface="Calibri" panose="020F0502020204030204" pitchFamily="34" charset="0"/>
                          <a:ea typeface="+mn-ea"/>
                          <a:cs typeface="Calibri" panose="020F0502020204030204" pitchFamily="34" charset="0"/>
                        </a:rPr>
                        <a:t>Overweight interval per holdings</a:t>
                      </a:r>
                    </a:p>
                  </a:txBody>
                  <a:tcPr marL="36000" marR="36000" marT="0" marB="0" anchor="ctr">
                    <a:lnL w="12700" cmpd="sng">
                      <a:noFill/>
                    </a:lnL>
                    <a:lnR>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388620" rtl="0" eaLnBrk="1" latinLnBrk="0" hangingPunct="1"/>
                      <a:r>
                        <a:rPr lang="fr-CA" sz="1000" b="0" kern="1200" dirty="0">
                          <a:solidFill>
                            <a:schemeClr val="tx1"/>
                          </a:solidFill>
                          <a:latin typeface="Calibri" panose="020F0502020204030204" pitchFamily="34" charset="0"/>
                          <a:ea typeface="+mn-ea"/>
                          <a:cs typeface="Calibri" panose="020F0502020204030204" pitchFamily="34" charset="0"/>
                        </a:rPr>
                        <a:t>1.5 to 3%</a:t>
                      </a:r>
                    </a:p>
                  </a:txBody>
                  <a:tcPr marL="36000" marR="36000" marT="0" marB="0" anchor="ctr">
                    <a:lnL>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9797924"/>
                  </a:ext>
                </a:extLst>
              </a:tr>
              <a:tr h="288000">
                <a:tc>
                  <a:txBody>
                    <a:bodyPr/>
                    <a:lstStyle/>
                    <a:p>
                      <a:pPr marL="0" algn="l" defTabSz="388620" rtl="0" eaLnBrk="1" latinLnBrk="0" hangingPunct="1"/>
                      <a:r>
                        <a:rPr lang="fr-CA" sz="1000" b="1" kern="1200" noProof="0" dirty="0">
                          <a:solidFill>
                            <a:schemeClr val="tx1"/>
                          </a:solidFill>
                          <a:latin typeface="Calibri" panose="020F0502020204030204" pitchFamily="34" charset="0"/>
                          <a:ea typeface="+mn-ea"/>
                          <a:cs typeface="Calibri" panose="020F0502020204030204" pitchFamily="34" charset="0"/>
                        </a:rPr>
                        <a:t>Maximum cash</a:t>
                      </a:r>
                    </a:p>
                  </a:txBody>
                  <a:tcPr marL="36000" marR="36000" marT="0" marB="0" anchor="ctr">
                    <a:lnL w="12700" cmpd="sng">
                      <a:noFill/>
                    </a:lnL>
                    <a:lnR>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388620" rtl="0" eaLnBrk="1" latinLnBrk="0" hangingPunct="1"/>
                      <a:r>
                        <a:rPr lang="fr-CA" sz="1000" b="0" kern="1200" dirty="0">
                          <a:solidFill>
                            <a:schemeClr val="tx1"/>
                          </a:solidFill>
                          <a:latin typeface="Calibri" panose="020F0502020204030204" pitchFamily="34" charset="0"/>
                          <a:ea typeface="+mn-ea"/>
                          <a:cs typeface="Calibri" panose="020F0502020204030204" pitchFamily="34" charset="0"/>
                        </a:rPr>
                        <a:t>2%</a:t>
                      </a:r>
                    </a:p>
                  </a:txBody>
                  <a:tcPr marL="36000" marR="36000" marT="0" marB="0" anchor="ctr">
                    <a:lnL>
                      <a:noFill/>
                    </a:lnL>
                    <a:lnR w="12700" cmpd="sng">
                      <a:noFill/>
                    </a:ln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7762257"/>
                  </a:ext>
                </a:extLst>
              </a:tr>
            </a:tbl>
          </a:graphicData>
        </a:graphic>
      </p:graphicFrame>
      <p:sp>
        <p:nvSpPr>
          <p:cNvPr id="56" name="Espace réservé du texte 1">
            <a:extLst>
              <a:ext uri="{FF2B5EF4-FFF2-40B4-BE49-F238E27FC236}">
                <a16:creationId xmlns:a16="http://schemas.microsoft.com/office/drawing/2014/main" id="{DF490080-5AF2-4107-A6E0-C01B358446E9}"/>
              </a:ext>
            </a:extLst>
          </p:cNvPr>
          <p:cNvSpPr txBox="1">
            <a:spLocks/>
          </p:cNvSpPr>
          <p:nvPr/>
        </p:nvSpPr>
        <p:spPr>
          <a:xfrm>
            <a:off x="271438" y="9311715"/>
            <a:ext cx="6623996" cy="321325"/>
          </a:xfrm>
          <a:prstGeom prst="rect">
            <a:avLst/>
          </a:prstGeom>
        </p:spPr>
        <p:txBody>
          <a:bodyPr lIns="36000" tIns="0" rIns="36000" bIns="0" anchor="b" anchorCtr="0"/>
          <a:lstStyle>
            <a:lvl1pPr marL="0" indent="0" algn="l" defTabSz="1018705" rtl="0" eaLnBrk="1" latinLnBrk="0" hangingPunct="1">
              <a:lnSpc>
                <a:spcPct val="100000"/>
              </a:lnSpc>
              <a:spcBef>
                <a:spcPts val="0"/>
              </a:spcBef>
              <a:buClr>
                <a:schemeClr val="accent6"/>
              </a:buClr>
              <a:buSzPct val="100000"/>
              <a:buFontTx/>
              <a:buNone/>
              <a:defRPr sz="800" b="0" kern="1200">
                <a:solidFill>
                  <a:srgbClr val="8A7854"/>
                </a:solidFill>
                <a:latin typeface="+mn-lt"/>
                <a:ea typeface="+mn-ea"/>
                <a:cs typeface="+mn-cs"/>
              </a:defRPr>
            </a:lvl1pPr>
            <a:lvl2pPr marL="171450" indent="-57150" algn="just" defTabSz="1018705" rtl="0" eaLnBrk="1" latinLnBrk="0" hangingPunct="1">
              <a:lnSpc>
                <a:spcPct val="95000"/>
              </a:lnSpc>
              <a:spcBef>
                <a:spcPts val="200"/>
              </a:spcBef>
              <a:buSzPct val="110000"/>
              <a:buFont typeface="Arial" pitchFamily="34" charset="0"/>
              <a:buChar char="•"/>
              <a:defRPr sz="700" b="0"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200"/>
              </a:spcBef>
              <a:buSzPct val="100000"/>
              <a:buFont typeface="Trebuchet MS" pitchFamily="34" charset="0"/>
              <a:buChar char="−"/>
              <a:defRPr sz="700" b="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200"/>
              </a:spcBef>
              <a:buSzPct val="100000"/>
              <a:buFont typeface="Arial" pitchFamily="34" charset="0"/>
              <a:buChar char="•"/>
              <a:defRPr sz="700" b="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200"/>
              </a:spcBef>
              <a:buSzPct val="100000"/>
              <a:buFont typeface="Trebuchet MS" pitchFamily="34" charset="0"/>
              <a:buChar char="−"/>
              <a:defRPr sz="700" b="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spcAft>
                <a:spcPts val="300"/>
              </a:spcAft>
            </a:pPr>
            <a:r>
              <a:rPr lang="en-CA" sz="1000" dirty="0">
                <a:solidFill>
                  <a:schemeClr val="accent5"/>
                </a:solidFill>
                <a:latin typeface="Calibri" panose="020F0502020204030204" pitchFamily="34" charset="0"/>
                <a:cs typeface="Calibri" panose="020F0502020204030204" pitchFamily="34" charset="0"/>
              </a:rPr>
              <a:t>Note: The inception date is June 1, 2019. Returns for periods </a:t>
            </a:r>
            <a:r>
              <a:rPr lang="en-US" sz="1000" dirty="0">
                <a:solidFill>
                  <a:schemeClr val="accent5"/>
                </a:solidFill>
                <a:latin typeface="Calibri" panose="020F0502020204030204" pitchFamily="34" charset="0"/>
                <a:cs typeface="Calibri" panose="020F0502020204030204" pitchFamily="34" charset="0"/>
              </a:rPr>
              <a:t>greater than 12 months are annualized</a:t>
            </a:r>
            <a:r>
              <a:rPr lang="en-CA" sz="1000" dirty="0">
                <a:solidFill>
                  <a:schemeClr val="accent5"/>
                </a:solidFill>
                <a:latin typeface="Calibri" panose="020F0502020204030204" pitchFamily="34" charset="0"/>
                <a:cs typeface="Calibri" panose="020F0502020204030204" pitchFamily="34" charset="0"/>
              </a:rPr>
              <a:t>.  </a:t>
            </a:r>
          </a:p>
          <a:p>
            <a:pPr>
              <a:spcAft>
                <a:spcPts val="300"/>
              </a:spcAft>
            </a:pPr>
            <a:r>
              <a:rPr lang="en-CA" sz="1000" dirty="0">
                <a:solidFill>
                  <a:schemeClr val="accent5"/>
                </a:solidFill>
                <a:latin typeface="Calibri" panose="020F0502020204030204" pitchFamily="34" charset="0"/>
                <a:cs typeface="Calibri" panose="020F0502020204030204" pitchFamily="34" charset="0"/>
              </a:rPr>
              <a:t>(1) The benchmark was hedged to the U.S. dollar up to December 31, 2020</a:t>
            </a:r>
          </a:p>
        </p:txBody>
      </p:sp>
      <p:graphicFrame>
        <p:nvGraphicFramePr>
          <p:cNvPr id="57" name="Tableau 56">
            <a:extLst>
              <a:ext uri="{FF2B5EF4-FFF2-40B4-BE49-F238E27FC236}">
                <a16:creationId xmlns:a16="http://schemas.microsoft.com/office/drawing/2014/main" id="{17650C0F-968D-456C-B1C1-9AF7A479BED0}"/>
              </a:ext>
            </a:extLst>
          </p:cNvPr>
          <p:cNvGraphicFramePr>
            <a:graphicFrameLocks noGrp="1"/>
          </p:cNvGraphicFramePr>
          <p:nvPr>
            <p:extLst>
              <p:ext uri="{D42A27DB-BD31-4B8C-83A1-F6EECF244321}">
                <p14:modId xmlns:p14="http://schemas.microsoft.com/office/powerpoint/2010/main" val="4250148352"/>
              </p:ext>
            </p:extLst>
          </p:nvPr>
        </p:nvGraphicFramePr>
        <p:xfrm>
          <a:off x="289423" y="8316115"/>
          <a:ext cx="7193549" cy="947816"/>
        </p:xfrm>
        <a:graphic>
          <a:graphicData uri="http://schemas.openxmlformats.org/drawingml/2006/table">
            <a:tbl>
              <a:tblPr firstRow="1" bandRow="1">
                <a:tableStyleId>{2D5ABB26-0587-4C30-8999-92F81FD0307C}</a:tableStyleId>
              </a:tblPr>
              <a:tblGrid>
                <a:gridCol w="1911290">
                  <a:extLst>
                    <a:ext uri="{9D8B030D-6E8A-4147-A177-3AD203B41FA5}">
                      <a16:colId xmlns:a16="http://schemas.microsoft.com/office/drawing/2014/main" val="2027627181"/>
                    </a:ext>
                  </a:extLst>
                </a:gridCol>
                <a:gridCol w="221648">
                  <a:extLst>
                    <a:ext uri="{9D8B030D-6E8A-4147-A177-3AD203B41FA5}">
                      <a16:colId xmlns:a16="http://schemas.microsoft.com/office/drawing/2014/main" val="2228714769"/>
                    </a:ext>
                  </a:extLst>
                </a:gridCol>
                <a:gridCol w="525929">
                  <a:extLst>
                    <a:ext uri="{9D8B030D-6E8A-4147-A177-3AD203B41FA5}">
                      <a16:colId xmlns:a16="http://schemas.microsoft.com/office/drawing/2014/main" val="68267889"/>
                    </a:ext>
                  </a:extLst>
                </a:gridCol>
                <a:gridCol w="525929">
                  <a:extLst>
                    <a:ext uri="{9D8B030D-6E8A-4147-A177-3AD203B41FA5}">
                      <a16:colId xmlns:a16="http://schemas.microsoft.com/office/drawing/2014/main" val="859688459"/>
                    </a:ext>
                  </a:extLst>
                </a:gridCol>
                <a:gridCol w="572679">
                  <a:extLst>
                    <a:ext uri="{9D8B030D-6E8A-4147-A177-3AD203B41FA5}">
                      <a16:colId xmlns:a16="http://schemas.microsoft.com/office/drawing/2014/main" val="435850231"/>
                    </a:ext>
                  </a:extLst>
                </a:gridCol>
                <a:gridCol w="572679">
                  <a:extLst>
                    <a:ext uri="{9D8B030D-6E8A-4147-A177-3AD203B41FA5}">
                      <a16:colId xmlns:a16="http://schemas.microsoft.com/office/drawing/2014/main" val="349395795"/>
                    </a:ext>
                  </a:extLst>
                </a:gridCol>
                <a:gridCol w="572679">
                  <a:extLst>
                    <a:ext uri="{9D8B030D-6E8A-4147-A177-3AD203B41FA5}">
                      <a16:colId xmlns:a16="http://schemas.microsoft.com/office/drawing/2014/main" val="1335938193"/>
                    </a:ext>
                  </a:extLst>
                </a:gridCol>
                <a:gridCol w="572679">
                  <a:extLst>
                    <a:ext uri="{9D8B030D-6E8A-4147-A177-3AD203B41FA5}">
                      <a16:colId xmlns:a16="http://schemas.microsoft.com/office/drawing/2014/main" val="3254822525"/>
                    </a:ext>
                  </a:extLst>
                </a:gridCol>
                <a:gridCol w="572679">
                  <a:extLst>
                    <a:ext uri="{9D8B030D-6E8A-4147-A177-3AD203B41FA5}">
                      <a16:colId xmlns:a16="http://schemas.microsoft.com/office/drawing/2014/main" val="3831506647"/>
                    </a:ext>
                  </a:extLst>
                </a:gridCol>
                <a:gridCol w="572679">
                  <a:extLst>
                    <a:ext uri="{9D8B030D-6E8A-4147-A177-3AD203B41FA5}">
                      <a16:colId xmlns:a16="http://schemas.microsoft.com/office/drawing/2014/main" val="3770050407"/>
                    </a:ext>
                  </a:extLst>
                </a:gridCol>
                <a:gridCol w="572679">
                  <a:extLst>
                    <a:ext uri="{9D8B030D-6E8A-4147-A177-3AD203B41FA5}">
                      <a16:colId xmlns:a16="http://schemas.microsoft.com/office/drawing/2014/main" val="3464888429"/>
                    </a:ext>
                  </a:extLst>
                </a:gridCol>
              </a:tblGrid>
              <a:tr h="191816">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endParaRPr kumimoji="0" lang="fr-CA" sz="10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0" marB="0" anchor="ctr" horzOverflow="overflow">
                    <a:lnL w="3810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1000" b="1" dirty="0">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1000" b="1" dirty="0">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fr-FR" sz="1000" b="1" dirty="0">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000" b="1" dirty="0">
                          <a:latin typeface="Calibri" panose="020F0502020204030204" pitchFamily="34" charset="0"/>
                          <a:cs typeface="Calibri" panose="020F0502020204030204" pitchFamily="34" charset="0"/>
                        </a:rPr>
                        <a:t>2019</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000" b="1" dirty="0">
                          <a:latin typeface="Calibri" panose="020F0502020204030204" pitchFamily="34" charset="0"/>
                          <a:cs typeface="Calibri" panose="020F0502020204030204" pitchFamily="34" charset="0"/>
                        </a:rPr>
                        <a:t>2020</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000" b="1" dirty="0">
                          <a:latin typeface="Calibri" panose="020F0502020204030204" pitchFamily="34" charset="0"/>
                          <a:cs typeface="Calibri" panose="020F0502020204030204" pitchFamily="34" charset="0"/>
                        </a:rPr>
                        <a:t>2021</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000" b="1" dirty="0">
                          <a:latin typeface="Calibri" panose="020F0502020204030204" pitchFamily="34" charset="0"/>
                          <a:cs typeface="Calibri" panose="020F0502020204030204" pitchFamily="34" charset="0"/>
                        </a:rPr>
                        <a:t>2022</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000" b="1" dirty="0">
                          <a:latin typeface="Calibri" panose="020F0502020204030204" pitchFamily="34" charset="0"/>
                          <a:cs typeface="Calibri" panose="020F0502020204030204" pitchFamily="34" charset="0"/>
                        </a:rPr>
                        <a:t>2023</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000" b="1" dirty="0">
                          <a:latin typeface="Calibri" panose="020F0502020204030204" pitchFamily="34" charset="0"/>
                          <a:cs typeface="Calibri" panose="020F0502020204030204" pitchFamily="34" charset="0"/>
                        </a:rPr>
                        <a:t>2024</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r-FR" sz="1000" b="1" dirty="0">
                          <a:latin typeface="Calibri" panose="020F0502020204030204" pitchFamily="34" charset="0"/>
                          <a:cs typeface="Calibri" panose="020F0502020204030204" pitchFamily="34" charset="0"/>
                        </a:rPr>
                        <a:t>2025 YTD</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5019270"/>
                  </a:ext>
                </a:extLst>
              </a:tr>
              <a:tr h="252000">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lang="fr-FR" sz="1000" dirty="0" err="1">
                          <a:solidFill>
                            <a:schemeClr val="tx1"/>
                          </a:solidFill>
                          <a:latin typeface="Calibri" panose="020F0502020204030204" pitchFamily="34" charset="0"/>
                          <a:cs typeface="Calibri" panose="020F0502020204030204" pitchFamily="34" charset="0"/>
                        </a:rPr>
                        <a:t>Systematic</a:t>
                      </a:r>
                      <a:r>
                        <a:rPr lang="fr-FR" sz="1000" dirty="0">
                          <a:solidFill>
                            <a:schemeClr val="tx1"/>
                          </a:solidFill>
                          <a:latin typeface="Calibri" panose="020F0502020204030204" pitchFamily="34" charset="0"/>
                          <a:cs typeface="Calibri" panose="020F0502020204030204" pitchFamily="34" charset="0"/>
                        </a:rPr>
                        <a:t> ESG World Equity</a:t>
                      </a:r>
                      <a:endParaRPr kumimoji="0" lang="fr-CA" sz="10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0" marB="0" anchor="ctr" horzOverflow="overflow">
                    <a:lnL w="3810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1000" b="0" dirty="0">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1000" b="0" dirty="0">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1000" b="0" dirty="0">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fr-CA" sz="1000" b="0" i="0" u="none" strike="noStrike" dirty="0">
                          <a:solidFill>
                            <a:schemeClr val="tx1"/>
                          </a:solidFill>
                          <a:effectLst/>
                          <a:latin typeface="Calibri" panose="020F0502020204030204" pitchFamily="34" charset="0"/>
                          <a:cs typeface="Calibri" panose="020F0502020204030204" pitchFamily="34" charset="0"/>
                        </a:rPr>
                        <a:t>17.87</a:t>
                      </a:r>
                      <a:endParaRPr lang="en-CA" sz="1000" b="0" i="0" u="none" strike="noStrike" dirty="0">
                        <a:solidFill>
                          <a:schemeClr val="tx1"/>
                        </a:solidFill>
                        <a:effectLst/>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18.22</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23.55</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-17.92</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23.53</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34.13</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fr-CA" sz="1000" b="1" i="0" u="none" strike="noStrike" dirty="0">
                          <a:solidFill>
                            <a:schemeClr val="tx1"/>
                          </a:solidFill>
                          <a:effectLst/>
                          <a:latin typeface="Calibri" panose="020F0502020204030204" pitchFamily="34" charset="0"/>
                          <a:cs typeface="Calibri" panose="020F0502020204030204" pitchFamily="34" charset="0"/>
                        </a:rPr>
                        <a:t>-0.95</a:t>
                      </a:r>
                      <a:endParaRPr lang="en-CA" sz="1000" b="1" i="0" u="none" strike="noStrike" dirty="0">
                        <a:solidFill>
                          <a:schemeClr val="tx1"/>
                        </a:solidFill>
                        <a:effectLst/>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accent3">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487884"/>
                  </a:ext>
                </a:extLst>
              </a:tr>
              <a:tr h="252000">
                <a:tc>
                  <a:txBody>
                    <a:bodyPr/>
                    <a:lstStyle/>
                    <a:p>
                      <a:r>
                        <a:rPr lang="fr-FR" sz="1000" dirty="0">
                          <a:solidFill>
                            <a:schemeClr val="tx1"/>
                          </a:solidFill>
                          <a:latin typeface="Calibri" panose="020F0502020204030204" pitchFamily="34" charset="0"/>
                          <a:cs typeface="Calibri" panose="020F0502020204030204" pitchFamily="34" charset="0"/>
                        </a:rPr>
                        <a:t>MSCI World (net) </a:t>
                      </a:r>
                      <a:r>
                        <a:rPr lang="fr-CA" sz="1000" b="0" kern="1200" baseline="30000" noProof="0" dirty="0">
                          <a:solidFill>
                            <a:schemeClr val="tx1"/>
                          </a:solidFill>
                          <a:latin typeface="Calibri" panose="020F0502020204030204" pitchFamily="34" charset="0"/>
                          <a:ea typeface="+mn-ea"/>
                          <a:cs typeface="Calibri" panose="020F0502020204030204" pitchFamily="34" charset="0"/>
                        </a:rPr>
                        <a:t>(1)</a:t>
                      </a:r>
                      <a:endParaRPr lang="fr-FR" sz="1000" dirty="0">
                        <a:solidFill>
                          <a:schemeClr val="tx1"/>
                        </a:solidFill>
                        <a:latin typeface="Calibri" panose="020F0502020204030204" pitchFamily="34" charset="0"/>
                        <a:cs typeface="Calibri" panose="020F0502020204030204" pitchFamily="34" charset="0"/>
                      </a:endParaRPr>
                    </a:p>
                  </a:txBody>
                  <a:tcPr marL="36000" marR="36000" marT="0" marB="0" anchor="ctr" horzOverflow="overflow">
                    <a:lnL w="3810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chemeClr val="accent3">
                          <a:lumMod val="40000"/>
                          <a:lumOff val="6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1000" dirty="0">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chemeClr val="accent3">
                          <a:lumMod val="40000"/>
                          <a:lumOff val="6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1000" dirty="0">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chemeClr val="accent3">
                          <a:lumMod val="40000"/>
                          <a:lumOff val="6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fr-FR" sz="1000" dirty="0">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chemeClr val="accent3">
                          <a:lumMod val="40000"/>
                          <a:lumOff val="6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fr-CA" sz="1000" b="0" i="0" u="none" strike="noStrike" dirty="0">
                          <a:solidFill>
                            <a:schemeClr val="tx1"/>
                          </a:solidFill>
                          <a:effectLst/>
                          <a:latin typeface="Calibri" panose="020F0502020204030204" pitchFamily="34" charset="0"/>
                          <a:cs typeface="Calibri" panose="020F0502020204030204" pitchFamily="34" charset="0"/>
                        </a:rPr>
                        <a:t>11.37</a:t>
                      </a:r>
                      <a:endParaRPr lang="en-CA" sz="1000" b="0" i="0" u="none" strike="noStrike" dirty="0">
                        <a:solidFill>
                          <a:schemeClr val="tx1"/>
                        </a:solidFill>
                        <a:effectLst/>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chemeClr val="accent3">
                          <a:lumMod val="40000"/>
                          <a:lumOff val="6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12.26</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chemeClr val="accent3">
                          <a:lumMod val="40000"/>
                          <a:lumOff val="6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20.78</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chemeClr val="accent3">
                          <a:lumMod val="40000"/>
                          <a:lumOff val="6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-12.19</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chemeClr val="accent3">
                          <a:lumMod val="40000"/>
                          <a:lumOff val="6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20.47</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chemeClr val="accent3">
                          <a:lumMod val="40000"/>
                          <a:lumOff val="6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CA" sz="1000" b="0" i="0" u="none" strike="noStrike" dirty="0">
                          <a:solidFill>
                            <a:schemeClr val="tx1"/>
                          </a:solidFill>
                          <a:effectLst/>
                          <a:latin typeface="Calibri" panose="020F0502020204030204" pitchFamily="34" charset="0"/>
                          <a:cs typeface="Calibri" panose="020F0502020204030204" pitchFamily="34" charset="0"/>
                        </a:rPr>
                        <a:t>29.43</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chemeClr val="accent3">
                          <a:lumMod val="40000"/>
                          <a:lumOff val="6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fr-CA" sz="1000" b="1" i="0" u="none" strike="noStrike" dirty="0">
                          <a:solidFill>
                            <a:schemeClr val="tx1"/>
                          </a:solidFill>
                          <a:effectLst/>
                          <a:latin typeface="Calibri" panose="020F0502020204030204" pitchFamily="34" charset="0"/>
                          <a:cs typeface="Calibri" panose="020F0502020204030204" pitchFamily="34" charset="0"/>
                        </a:rPr>
                        <a:t>-1.72</a:t>
                      </a:r>
                      <a:endParaRPr lang="en-CA" sz="1000" b="1" i="0" u="none" strike="noStrike" dirty="0">
                        <a:solidFill>
                          <a:schemeClr val="tx1"/>
                        </a:solidFill>
                        <a:effectLst/>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175" cap="flat" cmpd="sng" algn="ctr">
                      <a:solidFill>
                        <a:schemeClr val="accent3">
                          <a:lumMod val="40000"/>
                          <a:lumOff val="6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1384173"/>
                  </a:ext>
                </a:extLst>
              </a:tr>
              <a:tr h="252000">
                <a:tc>
                  <a:txBody>
                    <a:bodyPr/>
                    <a:lstStyle/>
                    <a:p>
                      <a:pPr marL="0" marR="0" lvl="0" indent="0" algn="l" defTabSz="914400" rtl="0" eaLnBrk="1" fontAlgn="base" latinLnBrk="0" hangingPunct="1">
                        <a:lnSpc>
                          <a:spcPct val="100000"/>
                        </a:lnSpc>
                        <a:spcBef>
                          <a:spcPts val="0"/>
                        </a:spcBef>
                        <a:spcAft>
                          <a:spcPct val="0"/>
                        </a:spcAft>
                        <a:buClr>
                          <a:schemeClr val="accent1"/>
                        </a:buClr>
                        <a:buSzPct val="65000"/>
                        <a:buFont typeface="Wingdings" pitchFamily="2" charset="2"/>
                        <a:buNone/>
                        <a:tabLst/>
                      </a:pPr>
                      <a:r>
                        <a:rPr kumimoji="0" lang="fr-CA" sz="1000" b="1" u="none" strike="noStrike" cap="none" normalizeH="0" baseline="0" noProof="0" dirty="0">
                          <a:ln>
                            <a:noFill/>
                          </a:ln>
                          <a:solidFill>
                            <a:schemeClr val="tx1"/>
                          </a:solidFill>
                          <a:effectLst/>
                          <a:latin typeface="Calibri" panose="020F0502020204030204" pitchFamily="34" charset="0"/>
                          <a:cs typeface="Calibri" panose="020F0502020204030204" pitchFamily="34" charset="0"/>
                        </a:rPr>
                        <a:t>VALUE ADDED</a:t>
                      </a:r>
                      <a:endParaRPr kumimoji="0" lang="fr-CA" sz="1000" b="1" i="0" u="none" strike="noStrike" cap="none" normalizeH="0" baseline="0" noProof="0" dirty="0">
                        <a:ln>
                          <a:noFill/>
                        </a:ln>
                        <a:solidFill>
                          <a:schemeClr val="tx1"/>
                        </a:solidFill>
                        <a:effectLst/>
                        <a:latin typeface="Calibri" panose="020F0502020204030204" pitchFamily="34" charset="0"/>
                        <a:cs typeface="Calibri" panose="020F0502020204030204" pitchFamily="34" charset="0"/>
                      </a:endParaRPr>
                    </a:p>
                  </a:txBody>
                  <a:tcPr marL="36000" marR="36000" marT="0" marB="0" anchor="ctr" horzOverflow="overflow">
                    <a:lnL w="3810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1E4E7"/>
                    </a:solidFill>
                  </a:tcPr>
                </a:tc>
                <a:tc>
                  <a:txBody>
                    <a:bodyPr/>
                    <a:lstStyle/>
                    <a:p>
                      <a:pPr algn="r"/>
                      <a:endParaRPr lang="fr-FR" sz="1000" b="1" dirty="0">
                        <a:solidFill>
                          <a:schemeClr val="tx1"/>
                        </a:solidFill>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1E4E7"/>
                    </a:solidFill>
                  </a:tcPr>
                </a:tc>
                <a:tc>
                  <a:txBody>
                    <a:bodyPr/>
                    <a:lstStyle/>
                    <a:p>
                      <a:pPr algn="r"/>
                      <a:endParaRPr lang="fr-FR" sz="1000" b="1" dirty="0">
                        <a:solidFill>
                          <a:schemeClr val="tx1"/>
                        </a:solidFill>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1E4E7"/>
                    </a:solidFill>
                  </a:tcPr>
                </a:tc>
                <a:tc>
                  <a:txBody>
                    <a:bodyPr/>
                    <a:lstStyle/>
                    <a:p>
                      <a:pPr algn="r"/>
                      <a:endParaRPr lang="fr-FR" sz="1000" b="1" dirty="0">
                        <a:solidFill>
                          <a:schemeClr val="tx1"/>
                        </a:solidFill>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6.50</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5.96</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2.77</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-5.73</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3.06</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1E4E7"/>
                    </a:solidFill>
                  </a:tcPr>
                </a:tc>
                <a:tc>
                  <a:txBody>
                    <a:bodyPr/>
                    <a:lstStyle/>
                    <a:p>
                      <a:pPr algn="r" rtl="0" fontAlgn="ctr"/>
                      <a:r>
                        <a:rPr lang="en-CA" sz="1000" b="1" i="0" u="none" strike="noStrike" dirty="0">
                          <a:solidFill>
                            <a:schemeClr val="tx1"/>
                          </a:solidFill>
                          <a:effectLst/>
                          <a:latin typeface="Calibri" panose="020F0502020204030204" pitchFamily="34" charset="0"/>
                          <a:cs typeface="Calibri" panose="020F0502020204030204" pitchFamily="34" charset="0"/>
                        </a:rPr>
                        <a:t>4.70</a:t>
                      </a: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1E4E7"/>
                    </a:solidFill>
                  </a:tcPr>
                </a:tc>
                <a:tc>
                  <a:txBody>
                    <a:bodyPr/>
                    <a:lstStyle/>
                    <a:p>
                      <a:pPr algn="r" rtl="0" fontAlgn="ctr"/>
                      <a:r>
                        <a:rPr lang="fr-CA" sz="1000" b="1" i="0" u="none" strike="noStrike" dirty="0">
                          <a:solidFill>
                            <a:schemeClr val="tx1"/>
                          </a:solidFill>
                          <a:effectLst/>
                          <a:latin typeface="Calibri" panose="020F0502020204030204" pitchFamily="34" charset="0"/>
                          <a:cs typeface="Calibri" panose="020F0502020204030204" pitchFamily="34" charset="0"/>
                        </a:rPr>
                        <a:t>0.77</a:t>
                      </a:r>
                      <a:endParaRPr lang="en-CA" sz="1000" b="1" i="0" u="none" strike="noStrike" dirty="0">
                        <a:solidFill>
                          <a:schemeClr val="tx1"/>
                        </a:solidFill>
                        <a:effectLst/>
                        <a:latin typeface="Calibri" panose="020F0502020204030204" pitchFamily="34" charset="0"/>
                        <a:cs typeface="Calibri" panose="020F0502020204030204" pitchFamily="34" charset="0"/>
                      </a:endParaRPr>
                    </a:p>
                  </a:txBody>
                  <a:tcPr marL="36000" marR="3600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E1E4E7"/>
                    </a:solidFill>
                  </a:tcPr>
                </a:tc>
                <a:extLst>
                  <a:ext uri="{0D108BD9-81ED-4DB2-BD59-A6C34878D82A}">
                    <a16:rowId xmlns:a16="http://schemas.microsoft.com/office/drawing/2014/main" val="2131671067"/>
                  </a:ext>
                </a:extLst>
              </a:tr>
            </a:tbl>
          </a:graphicData>
        </a:graphic>
      </p:graphicFrame>
      <p:graphicFrame>
        <p:nvGraphicFramePr>
          <p:cNvPr id="59" name="Tableau 58">
            <a:extLst>
              <a:ext uri="{FF2B5EF4-FFF2-40B4-BE49-F238E27FC236}">
                <a16:creationId xmlns:a16="http://schemas.microsoft.com/office/drawing/2014/main" id="{6F8C4D6F-98C1-4FA3-B659-934D4544DF63}"/>
              </a:ext>
            </a:extLst>
          </p:cNvPr>
          <p:cNvGraphicFramePr>
            <a:graphicFrameLocks noGrp="1"/>
          </p:cNvGraphicFramePr>
          <p:nvPr>
            <p:extLst>
              <p:ext uri="{D42A27DB-BD31-4B8C-83A1-F6EECF244321}">
                <p14:modId xmlns:p14="http://schemas.microsoft.com/office/powerpoint/2010/main" val="2447936794"/>
              </p:ext>
            </p:extLst>
          </p:nvPr>
        </p:nvGraphicFramePr>
        <p:xfrm>
          <a:off x="3928799" y="2185365"/>
          <a:ext cx="3569024" cy="3420000"/>
        </p:xfrm>
        <a:graphic>
          <a:graphicData uri="http://schemas.openxmlformats.org/drawingml/2006/table">
            <a:tbl>
              <a:tblPr firstRow="1" bandRow="1">
                <a:tableStyleId>{5C22544A-7EE6-4342-B048-85BDC9FD1C3A}</a:tableStyleId>
              </a:tblPr>
              <a:tblGrid>
                <a:gridCol w="2045170">
                  <a:extLst>
                    <a:ext uri="{9D8B030D-6E8A-4147-A177-3AD203B41FA5}">
                      <a16:colId xmlns:a16="http://schemas.microsoft.com/office/drawing/2014/main" val="20000"/>
                    </a:ext>
                  </a:extLst>
                </a:gridCol>
                <a:gridCol w="721825">
                  <a:extLst>
                    <a:ext uri="{9D8B030D-6E8A-4147-A177-3AD203B41FA5}">
                      <a16:colId xmlns:a16="http://schemas.microsoft.com/office/drawing/2014/main" val="20002"/>
                    </a:ext>
                  </a:extLst>
                </a:gridCol>
                <a:gridCol w="802029">
                  <a:extLst>
                    <a:ext uri="{9D8B030D-6E8A-4147-A177-3AD203B41FA5}">
                      <a16:colId xmlns:a16="http://schemas.microsoft.com/office/drawing/2014/main" val="20001"/>
                    </a:ext>
                  </a:extLst>
                </a:gridCol>
              </a:tblGrid>
              <a:tr h="342000">
                <a:tc>
                  <a:txBody>
                    <a:bodyPr/>
                    <a:lstStyle/>
                    <a:p>
                      <a:endParaRPr lang="fr-CA" sz="800" u="none" noProof="0" dirty="0">
                        <a:latin typeface="Calibri" panose="020F0502020204030204" pitchFamily="34" charset="0"/>
                        <a:cs typeface="Calibri" panose="020F0502020204030204" pitchFamily="34" charset="0"/>
                      </a:endParaRPr>
                    </a:p>
                  </a:txBody>
                  <a:tcPr marL="36000" marR="36000" marT="0" marB="0" anchor="ctr">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kern="1200" dirty="0">
                          <a:solidFill>
                            <a:schemeClr val="tx1"/>
                          </a:solidFill>
                          <a:latin typeface="Calibri" panose="020F0502020204030204" pitchFamily="34" charset="0"/>
                          <a:ea typeface="+mn-ea"/>
                          <a:cs typeface="Calibri" panose="020F0502020204030204" pitchFamily="34" charset="0"/>
                        </a:rPr>
                        <a:t>Strategy</a:t>
                      </a:r>
                    </a:p>
                  </a:txBody>
                  <a:tcPr marL="36000" marR="36000" marT="0" marB="0" anchor="ctr">
                    <a:lnB w="12700" cap="flat" cmpd="sng" algn="ctr">
                      <a:solidFill>
                        <a:schemeClr val="accent2">
                          <a:lumMod val="40000"/>
                          <a:lumOff val="60000"/>
                        </a:schemeClr>
                      </a:solidFill>
                      <a:prstDash val="solid"/>
                      <a:round/>
                      <a:headEnd type="none" w="med" len="med"/>
                      <a:tailEnd type="none" w="med" len="med"/>
                    </a:lnB>
                    <a:solidFill>
                      <a:srgbClr val="E1E4E7"/>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1" kern="1200" dirty="0">
                          <a:solidFill>
                            <a:schemeClr val="tx1"/>
                          </a:solidFill>
                          <a:latin typeface="Calibri" panose="020F0502020204030204" pitchFamily="34" charset="0"/>
                          <a:ea typeface="+mn-ea"/>
                          <a:cs typeface="Calibri" panose="020F0502020204030204" pitchFamily="34" charset="0"/>
                        </a:rPr>
                        <a:t>MSCI World</a:t>
                      </a:r>
                    </a:p>
                  </a:txBody>
                  <a:tcPr marL="36000" marR="36000" marT="0" marB="0" anchor="ctr">
                    <a:lnB w="12700" cap="flat" cmpd="sng" algn="ctr">
                      <a:solidFill>
                        <a:schemeClr val="accent2">
                          <a:lumMod val="40000"/>
                          <a:lumOff val="60000"/>
                        </a:schemeClr>
                      </a:solidFill>
                      <a:prstDash val="solid"/>
                      <a:round/>
                      <a:headEnd type="none" w="med" len="med"/>
                      <a:tailEnd type="none" w="med" len="med"/>
                    </a:lnB>
                    <a:solidFill>
                      <a:srgbClr val="E1E4E7"/>
                    </a:solidFill>
                  </a:tcPr>
                </a:tc>
                <a:extLst>
                  <a:ext uri="{0D108BD9-81ED-4DB2-BD59-A6C34878D82A}">
                    <a16:rowId xmlns:a16="http://schemas.microsoft.com/office/drawing/2014/main" val="10000"/>
                  </a:ext>
                </a:extLst>
              </a:tr>
              <a:tr h="3420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FR" sz="1000" b="1" kern="1200" dirty="0">
                          <a:solidFill>
                            <a:schemeClr val="tx1"/>
                          </a:solidFill>
                          <a:latin typeface="Calibri" panose="020F0502020204030204" pitchFamily="34" charset="0"/>
                          <a:ea typeface="+mn-ea"/>
                          <a:cs typeface="Calibri" panose="020F0502020204030204" pitchFamily="34" charset="0"/>
                        </a:rPr>
                        <a:t>Carbon emissions</a:t>
                      </a:r>
                      <a:br>
                        <a:rPr lang="fr-FR" sz="1000" b="1" kern="1200" dirty="0">
                          <a:solidFill>
                            <a:schemeClr val="tx1"/>
                          </a:solidFill>
                          <a:latin typeface="Calibri" panose="020F0502020204030204" pitchFamily="34" charset="0"/>
                          <a:ea typeface="+mn-ea"/>
                          <a:cs typeface="Calibri" panose="020F0502020204030204" pitchFamily="34" charset="0"/>
                        </a:rPr>
                      </a:br>
                      <a:r>
                        <a:rPr lang="fr-FR" sz="1000" b="1" kern="1200" dirty="0">
                          <a:solidFill>
                            <a:schemeClr val="tx1"/>
                          </a:solidFill>
                          <a:latin typeface="Calibri" panose="020F0502020204030204" pitchFamily="34" charset="0"/>
                          <a:ea typeface="+mn-ea"/>
                          <a:cs typeface="Calibri" panose="020F0502020204030204" pitchFamily="34" charset="0"/>
                        </a:rPr>
                        <a:t>(t </a:t>
                      </a:r>
                      <a:r>
                        <a:rPr lang="en-CA" sz="1000" b="1" kern="1200" noProof="0" dirty="0">
                          <a:solidFill>
                            <a:schemeClr val="tx1"/>
                          </a:solidFill>
                          <a:latin typeface="Calibri" panose="020F0502020204030204" pitchFamily="34" charset="0"/>
                          <a:ea typeface="+mn-ea"/>
                          <a:cs typeface="Calibri" panose="020F0502020204030204" pitchFamily="34" charset="0"/>
                        </a:rPr>
                        <a:t>CO</a:t>
                      </a:r>
                      <a:r>
                        <a:rPr lang="en-CA" sz="1100" b="1" kern="1200" baseline="-25000" noProof="0" dirty="0">
                          <a:solidFill>
                            <a:schemeClr val="tx1"/>
                          </a:solidFill>
                          <a:latin typeface="Calibri" panose="020F0502020204030204" pitchFamily="34" charset="0"/>
                          <a:ea typeface="+mn-ea"/>
                          <a:cs typeface="Calibri" panose="020F0502020204030204" pitchFamily="34" charset="0"/>
                        </a:rPr>
                        <a:t>2</a:t>
                      </a:r>
                      <a:r>
                        <a:rPr lang="fr-FR" sz="1000" b="1" kern="1200" dirty="0">
                          <a:solidFill>
                            <a:schemeClr val="tx1"/>
                          </a:solidFill>
                          <a:latin typeface="Calibri" panose="020F0502020204030204" pitchFamily="34" charset="0"/>
                          <a:ea typeface="+mn-ea"/>
                          <a:cs typeface="Calibri" panose="020F0502020204030204" pitchFamily="34" charset="0"/>
                        </a:rPr>
                        <a:t> / $B invested)</a:t>
                      </a: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8</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47</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1"/>
                  </a:ext>
                </a:extLst>
              </a:tr>
              <a:tr h="3420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FR" sz="1000" b="1" kern="1200" dirty="0">
                          <a:solidFill>
                            <a:schemeClr val="tx1"/>
                          </a:solidFill>
                          <a:latin typeface="Calibri" panose="020F0502020204030204" pitchFamily="34" charset="0"/>
                          <a:ea typeface="+mn-ea"/>
                          <a:cs typeface="Calibri" panose="020F0502020204030204" pitchFamily="34" charset="0"/>
                        </a:rPr>
                        <a:t>Carbon intensity</a:t>
                      </a:r>
                      <a:br>
                        <a:rPr lang="fr-FR" sz="1000" b="1" kern="1200" dirty="0">
                          <a:solidFill>
                            <a:schemeClr val="tx1"/>
                          </a:solidFill>
                          <a:latin typeface="Calibri" panose="020F0502020204030204" pitchFamily="34" charset="0"/>
                          <a:ea typeface="+mn-ea"/>
                          <a:cs typeface="Calibri" panose="020F0502020204030204" pitchFamily="34" charset="0"/>
                        </a:rPr>
                      </a:br>
                      <a:r>
                        <a:rPr lang="fr-FR" sz="1000" b="1" kern="1200" dirty="0">
                          <a:solidFill>
                            <a:schemeClr val="tx1"/>
                          </a:solidFill>
                          <a:latin typeface="Calibri" panose="020F0502020204030204" pitchFamily="34" charset="0"/>
                          <a:ea typeface="+mn-ea"/>
                          <a:cs typeface="Calibri" panose="020F0502020204030204" pitchFamily="34" charset="0"/>
                        </a:rPr>
                        <a:t>(t </a:t>
                      </a:r>
                      <a:r>
                        <a:rPr lang="en-CA" sz="1000" b="1" kern="1200" noProof="0" dirty="0">
                          <a:solidFill>
                            <a:schemeClr val="tx1"/>
                          </a:solidFill>
                          <a:latin typeface="Calibri" panose="020F0502020204030204" pitchFamily="34" charset="0"/>
                          <a:ea typeface="+mn-ea"/>
                          <a:cs typeface="Calibri" panose="020F0502020204030204" pitchFamily="34" charset="0"/>
                        </a:rPr>
                        <a:t>CO</a:t>
                      </a:r>
                      <a:r>
                        <a:rPr lang="en-CA" sz="1100" b="1" kern="1200" baseline="-25000" noProof="0" dirty="0">
                          <a:solidFill>
                            <a:schemeClr val="tx1"/>
                          </a:solidFill>
                          <a:latin typeface="Calibri" panose="020F0502020204030204" pitchFamily="34" charset="0"/>
                          <a:ea typeface="+mn-ea"/>
                          <a:cs typeface="Calibri" panose="020F0502020204030204" pitchFamily="34" charset="0"/>
                        </a:rPr>
                        <a:t>2</a:t>
                      </a:r>
                      <a:r>
                        <a:rPr lang="fr-FR" sz="1000" b="1" kern="1200" dirty="0">
                          <a:solidFill>
                            <a:schemeClr val="tx1"/>
                          </a:solidFill>
                          <a:latin typeface="Calibri" panose="020F0502020204030204" pitchFamily="34" charset="0"/>
                          <a:ea typeface="+mn-ea"/>
                          <a:cs typeface="Calibri" panose="020F0502020204030204" pitchFamily="34" charset="0"/>
                        </a:rPr>
                        <a:t> / sales)</a:t>
                      </a: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10</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98</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3"/>
                  </a:ext>
                </a:extLst>
              </a:tr>
              <a:tr h="3420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FR" sz="1000" b="1" kern="1200" dirty="0">
                          <a:solidFill>
                            <a:schemeClr val="tx1"/>
                          </a:solidFill>
                          <a:latin typeface="Calibri" panose="020F0502020204030204" pitchFamily="34" charset="0"/>
                          <a:ea typeface="+mn-ea"/>
                          <a:cs typeface="Calibri" panose="020F0502020204030204" pitchFamily="34" charset="0"/>
                        </a:rPr>
                        <a:t>Water intensity</a:t>
                      </a:r>
                      <a:br>
                        <a:rPr lang="fr-FR" sz="1000" b="1" kern="1200" dirty="0">
                          <a:solidFill>
                            <a:schemeClr val="tx1"/>
                          </a:solidFill>
                          <a:latin typeface="Calibri" panose="020F0502020204030204" pitchFamily="34" charset="0"/>
                          <a:ea typeface="+mn-ea"/>
                          <a:cs typeface="Calibri" panose="020F0502020204030204" pitchFamily="34" charset="0"/>
                        </a:rPr>
                      </a:br>
                      <a:r>
                        <a:rPr lang="fr-FR" sz="1000" b="1" kern="1200" dirty="0">
                          <a:solidFill>
                            <a:schemeClr val="tx1"/>
                          </a:solidFill>
                          <a:latin typeface="Calibri" panose="020F0502020204030204" pitchFamily="34" charset="0"/>
                          <a:ea typeface="+mn-ea"/>
                          <a:cs typeface="Calibri" panose="020F0502020204030204" pitchFamily="34" charset="0"/>
                        </a:rPr>
                        <a:t>(m</a:t>
                      </a:r>
                      <a:r>
                        <a:rPr lang="fr-FR" sz="1200" b="1" kern="1200" baseline="30000" dirty="0">
                          <a:solidFill>
                            <a:schemeClr val="tx1"/>
                          </a:solidFill>
                          <a:latin typeface="Calibri" panose="020F0502020204030204" pitchFamily="34" charset="0"/>
                          <a:ea typeface="+mn-ea"/>
                          <a:cs typeface="Calibri" panose="020F0502020204030204" pitchFamily="34" charset="0"/>
                        </a:rPr>
                        <a:t>3</a:t>
                      </a:r>
                      <a:r>
                        <a:rPr lang="fr-FR" sz="1000" b="1" kern="1200" dirty="0">
                          <a:solidFill>
                            <a:schemeClr val="tx1"/>
                          </a:solidFill>
                          <a:latin typeface="Calibri" panose="020F0502020204030204" pitchFamily="34" charset="0"/>
                          <a:ea typeface="+mn-ea"/>
                          <a:cs typeface="Calibri" panose="020F0502020204030204" pitchFamily="34" charset="0"/>
                        </a:rPr>
                        <a:t> / $M of sales)</a:t>
                      </a: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90</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8,347</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4"/>
                  </a:ext>
                </a:extLst>
              </a:tr>
              <a:tr h="3420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FR" sz="1000" b="1" kern="1200" dirty="0">
                          <a:solidFill>
                            <a:schemeClr val="tx1"/>
                          </a:solidFill>
                          <a:latin typeface="Calibri" panose="020F0502020204030204" pitchFamily="34" charset="0"/>
                          <a:ea typeface="+mn-ea"/>
                          <a:cs typeface="Calibri" panose="020F0502020204030204" pitchFamily="34" charset="0"/>
                        </a:rPr>
                        <a:t>Recycling ratio</a:t>
                      </a:r>
                      <a:br>
                        <a:rPr lang="fr-FR" sz="1000" b="1" kern="1200" dirty="0">
                          <a:solidFill>
                            <a:schemeClr val="tx1"/>
                          </a:solidFill>
                          <a:latin typeface="Calibri" panose="020F0502020204030204" pitchFamily="34" charset="0"/>
                          <a:ea typeface="+mn-ea"/>
                          <a:cs typeface="Calibri" panose="020F0502020204030204" pitchFamily="34" charset="0"/>
                        </a:rPr>
                      </a:br>
                      <a:r>
                        <a:rPr lang="fr-FR" sz="1000" b="1" kern="1200" dirty="0">
                          <a:solidFill>
                            <a:schemeClr val="tx1"/>
                          </a:solidFill>
                          <a:latin typeface="Calibri" panose="020F0502020204030204" pitchFamily="34" charset="0"/>
                          <a:ea typeface="+mn-ea"/>
                          <a:cs typeface="Calibri" panose="020F0502020204030204" pitchFamily="34" charset="0"/>
                        </a:rPr>
                        <a:t>(t recycled / t produced)</a:t>
                      </a: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67%</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64%</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005"/>
                  </a:ext>
                </a:extLst>
              </a:tr>
              <a:tr h="3420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FR" sz="1000" b="1" kern="1200" dirty="0">
                          <a:solidFill>
                            <a:schemeClr val="tx1"/>
                          </a:solidFill>
                          <a:latin typeface="Calibri" panose="020F0502020204030204" pitchFamily="34" charset="0"/>
                          <a:ea typeface="+mn-ea"/>
                          <a:cs typeface="Calibri" panose="020F0502020204030204" pitchFamily="34" charset="0"/>
                        </a:rPr>
                        <a:t>Renewable energy use</a:t>
                      </a: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54%</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47%</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10384599"/>
                  </a:ext>
                </a:extLst>
              </a:tr>
              <a:tr h="3420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FR" sz="1000" b="1" kern="1200" dirty="0">
                          <a:solidFill>
                            <a:schemeClr val="tx1"/>
                          </a:solidFill>
                          <a:latin typeface="Calibri" panose="020F0502020204030204" pitchFamily="34" charset="0"/>
                          <a:ea typeface="+mn-ea"/>
                          <a:cs typeface="Calibri" panose="020F0502020204030204" pitchFamily="34" charset="0"/>
                        </a:rPr>
                        <a:t>Employee fatality (per 100K employees)</a:t>
                      </a: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0.3</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0.8</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19165161"/>
                  </a:ext>
                </a:extLst>
              </a:tr>
              <a:tr h="3420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FR" sz="1000" b="1" kern="1200" dirty="0">
                          <a:solidFill>
                            <a:schemeClr val="tx1"/>
                          </a:solidFill>
                          <a:latin typeface="Calibri" panose="020F0502020204030204" pitchFamily="34" charset="0"/>
                          <a:ea typeface="+mn-ea"/>
                          <a:cs typeface="Calibri" panose="020F0502020204030204" pitchFamily="34" charset="0"/>
                        </a:rPr>
                        <a:t>Salary gap (CEO / average salary)</a:t>
                      </a: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114</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150</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68714304"/>
                  </a:ext>
                </a:extLst>
              </a:tr>
              <a:tr h="3420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FR" sz="1000" b="1" kern="1200" dirty="0">
                          <a:solidFill>
                            <a:schemeClr val="tx1"/>
                          </a:solidFill>
                          <a:latin typeface="Calibri" panose="020F0502020204030204" pitchFamily="34" charset="0"/>
                          <a:ea typeface="+mn-ea"/>
                          <a:cs typeface="Calibri" panose="020F0502020204030204" pitchFamily="34" charset="0"/>
                        </a:rPr>
                        <a:t>CEO &amp; Chairman separation</a:t>
                      </a: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63%</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48%</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6708926"/>
                  </a:ext>
                </a:extLst>
              </a:tr>
              <a:tr h="342000">
                <a:tc>
                  <a:txBody>
                    <a:bodyPr/>
                    <a:lstStyle/>
                    <a:p>
                      <a:pPr marL="0" marR="0" indent="0" algn="l" defTabSz="388620" rtl="0" eaLnBrk="1" fontAlgn="auto" latinLnBrk="0" hangingPunct="1">
                        <a:lnSpc>
                          <a:spcPct val="100000"/>
                        </a:lnSpc>
                        <a:spcBef>
                          <a:spcPts val="0"/>
                        </a:spcBef>
                        <a:spcAft>
                          <a:spcPts val="0"/>
                        </a:spcAft>
                        <a:buClrTx/>
                        <a:buSzTx/>
                        <a:buFontTx/>
                        <a:buNone/>
                        <a:tabLst/>
                        <a:defRPr/>
                      </a:pPr>
                      <a:r>
                        <a:rPr lang="fr-FR" sz="1000" b="1" kern="1200" dirty="0">
                          <a:solidFill>
                            <a:schemeClr val="tx1"/>
                          </a:solidFill>
                          <a:latin typeface="Calibri" panose="020F0502020204030204" pitchFamily="34" charset="0"/>
                          <a:ea typeface="+mn-ea"/>
                          <a:cs typeface="Calibri" panose="020F0502020204030204" pitchFamily="34" charset="0"/>
                        </a:rPr>
                        <a:t>Board gender diversity</a:t>
                      </a: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37%</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tc>
                  <a:txBody>
                    <a:bodyPr/>
                    <a:lstStyle/>
                    <a:p>
                      <a:pPr marL="0" marR="0" indent="0" algn="ctr" defTabSz="388620" rtl="0" eaLnBrk="1" fontAlgn="auto" latinLnBrk="0" hangingPunct="1">
                        <a:lnSpc>
                          <a:spcPct val="100000"/>
                        </a:lnSpc>
                        <a:spcBef>
                          <a:spcPts val="0"/>
                        </a:spcBef>
                        <a:spcAft>
                          <a:spcPts val="0"/>
                        </a:spcAft>
                        <a:buClrTx/>
                        <a:buSzTx/>
                        <a:buFontTx/>
                        <a:buNone/>
                        <a:tabLst/>
                        <a:defRPr/>
                      </a:pPr>
                      <a:r>
                        <a:rPr lang="fr-CA" sz="1000" b="0" kern="1200" noProof="0" dirty="0">
                          <a:solidFill>
                            <a:schemeClr val="tx1"/>
                          </a:solidFill>
                          <a:latin typeface="Calibri" panose="020F0502020204030204" pitchFamily="34" charset="0"/>
                          <a:ea typeface="+mn-ea"/>
                          <a:cs typeface="Calibri" panose="020F0502020204030204" pitchFamily="34" charset="0"/>
                        </a:rPr>
                        <a:t>35%</a:t>
                      </a:r>
                      <a:endParaRPr lang="en-CA" sz="1000" b="0" kern="1200" noProof="0" dirty="0">
                        <a:solidFill>
                          <a:schemeClr val="tx1"/>
                        </a:solidFill>
                        <a:latin typeface="Calibri" panose="020F0502020204030204" pitchFamily="34" charset="0"/>
                        <a:ea typeface="+mn-ea"/>
                        <a:cs typeface="Calibri" panose="020F0502020204030204" pitchFamily="34" charset="0"/>
                      </a:endParaRPr>
                    </a:p>
                  </a:txBody>
                  <a:tcPr marL="36000" marR="36000" marT="0" marB="0" anchor="ctr">
                    <a:lnT w="12700" cap="flat" cmpd="sng" algn="ctr">
                      <a:solidFill>
                        <a:schemeClr val="accent2">
                          <a:lumMod val="40000"/>
                          <a:lumOff val="60000"/>
                        </a:schemeClr>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56775318"/>
                  </a:ext>
                </a:extLst>
              </a:tr>
            </a:tbl>
          </a:graphicData>
        </a:graphic>
      </p:graphicFrame>
      <p:sp>
        <p:nvSpPr>
          <p:cNvPr id="24" name="Espace réservé du texte 4">
            <a:extLst>
              <a:ext uri="{FF2B5EF4-FFF2-40B4-BE49-F238E27FC236}">
                <a16:creationId xmlns:a16="http://schemas.microsoft.com/office/drawing/2014/main" id="{72C95502-B576-4ACC-B9F2-80DC0063F9BE}"/>
              </a:ext>
            </a:extLst>
          </p:cNvPr>
          <p:cNvSpPr txBox="1">
            <a:spLocks/>
          </p:cNvSpPr>
          <p:nvPr/>
        </p:nvSpPr>
        <p:spPr>
          <a:xfrm>
            <a:off x="3930070" y="1942643"/>
            <a:ext cx="3564000" cy="180000"/>
          </a:xfrm>
          <a:prstGeom prst="rect">
            <a:avLst/>
          </a:prstGeom>
          <a:solidFill>
            <a:srgbClr val="E1E4E7"/>
          </a:solidFill>
          <a:ln>
            <a:noFill/>
          </a:ln>
        </p:spPr>
        <p:txBody>
          <a:bodyPr lIns="36000" tIns="0" rIns="36000" bIns="0" anchor="ctr" anchorCtr="0"/>
          <a:lstStyle>
            <a:lvl1pPr marL="0" indent="0" algn="l" defTabSz="1018705" rtl="0" eaLnBrk="1" latinLnBrk="0" hangingPunct="1">
              <a:lnSpc>
                <a:spcPct val="100000"/>
              </a:lnSpc>
              <a:spcBef>
                <a:spcPts val="0"/>
              </a:spcBef>
              <a:buClr>
                <a:schemeClr val="accent6"/>
              </a:buClr>
              <a:buSzPct val="100000"/>
              <a:buFontTx/>
              <a:buNone/>
              <a:defRPr sz="1200" b="0" kern="1200" baseline="0">
                <a:solidFill>
                  <a:schemeClr val="bg1"/>
                </a:solidFill>
                <a:latin typeface="+mn-lt"/>
                <a:ea typeface="+mn-ea"/>
                <a:cs typeface="+mn-cs"/>
              </a:defRPr>
            </a:lvl1pPr>
            <a:lvl2pPr marL="114300" indent="0" algn="l" defTabSz="1018705" rtl="0" eaLnBrk="1" latinLnBrk="0" hangingPunct="1">
              <a:lnSpc>
                <a:spcPct val="95000"/>
              </a:lnSpc>
              <a:spcBef>
                <a:spcPts val="300"/>
              </a:spcBef>
              <a:buSzPct val="110000"/>
              <a:buFontTx/>
              <a:buNone/>
              <a:defRPr sz="700" b="1"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300"/>
              </a:spcBef>
              <a:buSzPct val="100000"/>
              <a:buFont typeface="Trebuchet MS" pitchFamily="34" charset="0"/>
              <a:buChar char="−"/>
              <a:defRPr sz="70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tabLst>
                <a:tab pos="3321050" algn="l"/>
              </a:tabLst>
            </a:pPr>
            <a:r>
              <a:rPr lang="en-CA" b="1" dirty="0">
                <a:solidFill>
                  <a:schemeClr val="accent1"/>
                </a:solidFill>
                <a:latin typeface="Calibri" panose="020F0502020204030204" pitchFamily="34" charset="0"/>
                <a:cs typeface="Calibri" panose="020F0502020204030204" pitchFamily="34" charset="0"/>
              </a:rPr>
              <a:t>ESG characteristics</a:t>
            </a:r>
          </a:p>
        </p:txBody>
      </p:sp>
      <p:sp>
        <p:nvSpPr>
          <p:cNvPr id="27" name="Espace réservé du texte 4">
            <a:extLst>
              <a:ext uri="{FF2B5EF4-FFF2-40B4-BE49-F238E27FC236}">
                <a16:creationId xmlns:a16="http://schemas.microsoft.com/office/drawing/2014/main" id="{B89C50A2-4F28-48F1-9AAB-B2997DBD2127}"/>
              </a:ext>
            </a:extLst>
          </p:cNvPr>
          <p:cNvSpPr txBox="1">
            <a:spLocks/>
          </p:cNvSpPr>
          <p:nvPr/>
        </p:nvSpPr>
        <p:spPr>
          <a:xfrm>
            <a:off x="369646" y="961862"/>
            <a:ext cx="5041900" cy="360362"/>
          </a:xfrm>
          <a:prstGeom prst="rect">
            <a:avLst/>
          </a:prstGeom>
        </p:spPr>
        <p:txBody>
          <a:bodyPr lIns="36000" tIns="0" rIns="36000" bIns="0" anchor="b"/>
          <a:lstStyle>
            <a:lvl1pPr marL="0" indent="0" algn="l" defTabSz="388620" rtl="0" eaLnBrk="1" latinLnBrk="0" hangingPunct="1">
              <a:spcBef>
                <a:spcPts val="1020"/>
              </a:spcBef>
              <a:spcAft>
                <a:spcPts val="510"/>
              </a:spcAft>
              <a:buFont typeface="Arial"/>
              <a:buNone/>
              <a:tabLst/>
              <a:defRPr sz="1200" b="0" i="0" kern="1200" cap="all" baseline="0">
                <a:solidFill>
                  <a:schemeClr val="accent2"/>
                </a:solidFill>
                <a:latin typeface="Calibri" panose="020F0502020204030204" pitchFamily="34" charset="0"/>
                <a:ea typeface="+mn-ea"/>
                <a:cs typeface="+mn-cs"/>
              </a:defRPr>
            </a:lvl1pPr>
            <a:lvl2pPr marL="438547" indent="0" algn="l" defTabSz="388620" rtl="0" eaLnBrk="1" latinLnBrk="0" hangingPunct="1">
              <a:spcBef>
                <a:spcPts val="850"/>
              </a:spcBef>
              <a:buFont typeface="Arial"/>
              <a:buNone/>
              <a:tabLst/>
              <a:defRPr sz="850" kern="1200">
                <a:solidFill>
                  <a:schemeClr val="tx1"/>
                </a:solidFill>
                <a:latin typeface="+mn-lt"/>
                <a:ea typeface="+mn-ea"/>
                <a:cs typeface="+mn-cs"/>
              </a:defRPr>
            </a:lvl2pPr>
            <a:lvl3pPr marL="580231" indent="0" algn="l" defTabSz="388620" rtl="0" eaLnBrk="1" latinLnBrk="0" hangingPunct="1">
              <a:spcBef>
                <a:spcPts val="510"/>
              </a:spcBef>
              <a:buFont typeface="Arial"/>
              <a:buNone/>
              <a:tabLst/>
              <a:defRPr sz="893" kern="1200">
                <a:solidFill>
                  <a:schemeClr val="tx1"/>
                </a:solidFill>
                <a:latin typeface="+mn-lt"/>
                <a:ea typeface="+mn-ea"/>
                <a:cs typeface="+mn-cs"/>
              </a:defRPr>
            </a:lvl3pPr>
            <a:lvl4pPr marL="0" indent="0" algn="l" defTabSz="388620" rtl="0" eaLnBrk="1" latinLnBrk="0" hangingPunct="1">
              <a:spcBef>
                <a:spcPts val="1020"/>
              </a:spcBef>
              <a:spcAft>
                <a:spcPts val="510"/>
              </a:spcAft>
              <a:buFont typeface="Arial"/>
              <a:buNone/>
              <a:tabLst/>
              <a:defRPr sz="1190" kern="1200">
                <a:solidFill>
                  <a:schemeClr val="tx1"/>
                </a:solidFill>
                <a:latin typeface="+mn-lt"/>
                <a:ea typeface="+mn-ea"/>
                <a:cs typeface="+mn-cs"/>
              </a:defRPr>
            </a:lvl4pPr>
            <a:lvl5pPr marL="0" indent="0" algn="l" defTabSz="388620" rtl="0" eaLnBrk="1" latinLnBrk="0" hangingPunct="1">
              <a:spcBef>
                <a:spcPts val="1020"/>
              </a:spcBef>
              <a:spcAft>
                <a:spcPts val="510"/>
              </a:spcAft>
              <a:buFont typeface="Arial"/>
              <a:buNone/>
              <a:tabLst/>
              <a:defRPr sz="1020" b="1" kern="1200" cap="all">
                <a:solidFill>
                  <a:schemeClr val="accent2"/>
                </a:solidFill>
                <a:latin typeface="+mn-lt"/>
                <a:ea typeface="+mn-ea"/>
                <a:cs typeface="+mn-cs"/>
              </a:defRPr>
            </a:lvl5pPr>
            <a:lvl6pPr marL="2137410" indent="-194310" algn="l" defTabSz="388620" rtl="0" eaLnBrk="1" latinLnBrk="0" hangingPunct="1">
              <a:spcBef>
                <a:spcPct val="20000"/>
              </a:spcBef>
              <a:buFont typeface="Arial"/>
              <a:buChar char="•"/>
              <a:defRPr sz="1700" kern="1200">
                <a:solidFill>
                  <a:schemeClr val="tx1"/>
                </a:solidFill>
                <a:latin typeface="+mn-lt"/>
                <a:ea typeface="+mn-ea"/>
                <a:cs typeface="+mn-cs"/>
              </a:defRPr>
            </a:lvl6pPr>
            <a:lvl7pPr marL="2526030" indent="-194310" algn="l" defTabSz="388620" rtl="0" eaLnBrk="1" latinLnBrk="0" hangingPunct="1">
              <a:spcBef>
                <a:spcPct val="20000"/>
              </a:spcBef>
              <a:buFont typeface="Arial"/>
              <a:buChar char="•"/>
              <a:defRPr sz="1700" kern="1200">
                <a:solidFill>
                  <a:schemeClr val="tx1"/>
                </a:solidFill>
                <a:latin typeface="+mn-lt"/>
                <a:ea typeface="+mn-ea"/>
                <a:cs typeface="+mn-cs"/>
              </a:defRPr>
            </a:lvl7pPr>
            <a:lvl8pPr marL="2914650" indent="-194310" algn="l" defTabSz="388620" rtl="0" eaLnBrk="1" latinLnBrk="0" hangingPunct="1">
              <a:spcBef>
                <a:spcPct val="20000"/>
              </a:spcBef>
              <a:buFont typeface="Arial"/>
              <a:buChar char="•"/>
              <a:defRPr sz="1700" kern="1200">
                <a:solidFill>
                  <a:schemeClr val="tx1"/>
                </a:solidFill>
                <a:latin typeface="+mn-lt"/>
                <a:ea typeface="+mn-ea"/>
                <a:cs typeface="+mn-cs"/>
              </a:defRPr>
            </a:lvl8pPr>
            <a:lvl9pPr marL="3303270" indent="-194310" algn="l" defTabSz="388620" rtl="0" eaLnBrk="1" latinLnBrk="0" hangingPunct="1">
              <a:spcBef>
                <a:spcPct val="20000"/>
              </a:spcBef>
              <a:buFont typeface="Arial"/>
              <a:buChar char="•"/>
              <a:defRPr sz="1700" kern="1200">
                <a:solidFill>
                  <a:schemeClr val="tx1"/>
                </a:solidFill>
                <a:latin typeface="+mn-lt"/>
                <a:ea typeface="+mn-ea"/>
                <a:cs typeface="+mn-cs"/>
              </a:defRPr>
            </a:lvl9pPr>
          </a:lstStyle>
          <a:p>
            <a:r>
              <a:rPr lang="en-US" sz="1600" b="1" dirty="0">
                <a:solidFill>
                  <a:schemeClr val="accent1"/>
                </a:solidFill>
                <a:cs typeface="Calibri" panose="020F0502020204030204" pitchFamily="34" charset="0"/>
              </a:rPr>
              <a:t>FACT SHEET / </a:t>
            </a:r>
            <a:r>
              <a:rPr lang="fr-CA" sz="1600" b="1" dirty="0">
                <a:solidFill>
                  <a:schemeClr val="accent1"/>
                </a:solidFill>
                <a:cs typeface="Calibri" panose="020F0502020204030204" pitchFamily="34" charset="0"/>
              </a:rPr>
              <a:t>MARCH 31, 2025</a:t>
            </a:r>
            <a:endParaRPr lang="en-US" sz="1600" b="1" dirty="0">
              <a:solidFill>
                <a:schemeClr val="accent1"/>
              </a:solidFill>
              <a:cs typeface="Calibri" panose="020F0502020204030204" pitchFamily="34" charset="0"/>
            </a:endParaRPr>
          </a:p>
        </p:txBody>
      </p:sp>
      <p:sp>
        <p:nvSpPr>
          <p:cNvPr id="28" name="Espace réservé du texte 5">
            <a:extLst>
              <a:ext uri="{FF2B5EF4-FFF2-40B4-BE49-F238E27FC236}">
                <a16:creationId xmlns:a16="http://schemas.microsoft.com/office/drawing/2014/main" id="{6A6C85A7-C866-4D29-8695-92BB7414F04F}"/>
              </a:ext>
            </a:extLst>
          </p:cNvPr>
          <p:cNvSpPr txBox="1">
            <a:spLocks/>
          </p:cNvSpPr>
          <p:nvPr/>
        </p:nvSpPr>
        <p:spPr>
          <a:xfrm>
            <a:off x="369646" y="622372"/>
            <a:ext cx="5473352" cy="360288"/>
          </a:xfrm>
          <a:prstGeom prst="rect">
            <a:avLst/>
          </a:prstGeom>
        </p:spPr>
        <p:txBody>
          <a:bodyPr lIns="36000" tIns="0" rIns="36000" bIns="0" anchor="ctr" anchorCtr="0"/>
          <a:lstStyle>
            <a:lvl1pPr marL="0" indent="0" algn="l" defTabSz="388620" rtl="0" eaLnBrk="1" latinLnBrk="0" hangingPunct="1">
              <a:lnSpc>
                <a:spcPct val="100000"/>
              </a:lnSpc>
              <a:spcBef>
                <a:spcPts val="1020"/>
              </a:spcBef>
              <a:spcAft>
                <a:spcPts val="510"/>
              </a:spcAft>
              <a:buFont typeface="Arial"/>
              <a:buNone/>
              <a:tabLst/>
              <a:defRPr sz="2400" b="0" i="0" kern="1200">
                <a:solidFill>
                  <a:schemeClr val="tx1"/>
                </a:solidFill>
                <a:latin typeface="Calibri" panose="020F0502020204030204" pitchFamily="34" charset="0"/>
                <a:ea typeface="+mn-ea"/>
                <a:cs typeface="+mn-cs"/>
              </a:defRPr>
            </a:lvl1pPr>
            <a:lvl2pPr marL="438547" indent="0" algn="l" defTabSz="388620" rtl="0" eaLnBrk="1" latinLnBrk="0" hangingPunct="1">
              <a:spcBef>
                <a:spcPts val="850"/>
              </a:spcBef>
              <a:buFont typeface="Arial"/>
              <a:buNone/>
              <a:tabLst/>
              <a:defRPr sz="850" kern="1200">
                <a:solidFill>
                  <a:schemeClr val="tx1"/>
                </a:solidFill>
                <a:latin typeface="+mn-lt"/>
                <a:ea typeface="+mn-ea"/>
                <a:cs typeface="+mn-cs"/>
              </a:defRPr>
            </a:lvl2pPr>
            <a:lvl3pPr marL="580231" indent="0" algn="l" defTabSz="388620" rtl="0" eaLnBrk="1" latinLnBrk="0" hangingPunct="1">
              <a:spcBef>
                <a:spcPts val="510"/>
              </a:spcBef>
              <a:buFont typeface="Arial"/>
              <a:buNone/>
              <a:tabLst/>
              <a:defRPr sz="893" kern="1200">
                <a:solidFill>
                  <a:schemeClr val="tx1"/>
                </a:solidFill>
                <a:latin typeface="+mn-lt"/>
                <a:ea typeface="+mn-ea"/>
                <a:cs typeface="+mn-cs"/>
              </a:defRPr>
            </a:lvl3pPr>
            <a:lvl4pPr marL="0" indent="0" algn="l" defTabSz="388620" rtl="0" eaLnBrk="1" latinLnBrk="0" hangingPunct="1">
              <a:spcBef>
                <a:spcPts val="1020"/>
              </a:spcBef>
              <a:spcAft>
                <a:spcPts val="510"/>
              </a:spcAft>
              <a:buFont typeface="Arial"/>
              <a:buNone/>
              <a:tabLst/>
              <a:defRPr sz="1190" kern="1200">
                <a:solidFill>
                  <a:schemeClr val="tx1"/>
                </a:solidFill>
                <a:latin typeface="+mn-lt"/>
                <a:ea typeface="+mn-ea"/>
                <a:cs typeface="+mn-cs"/>
              </a:defRPr>
            </a:lvl4pPr>
            <a:lvl5pPr marL="0" indent="0" algn="l" defTabSz="388620" rtl="0" eaLnBrk="1" latinLnBrk="0" hangingPunct="1">
              <a:spcBef>
                <a:spcPts val="1020"/>
              </a:spcBef>
              <a:spcAft>
                <a:spcPts val="510"/>
              </a:spcAft>
              <a:buFont typeface="Arial"/>
              <a:buNone/>
              <a:tabLst/>
              <a:defRPr sz="1020" b="1" kern="1200" cap="all">
                <a:solidFill>
                  <a:schemeClr val="accent2"/>
                </a:solidFill>
                <a:latin typeface="+mn-lt"/>
                <a:ea typeface="+mn-ea"/>
                <a:cs typeface="+mn-cs"/>
              </a:defRPr>
            </a:lvl5pPr>
            <a:lvl6pPr marL="2137410" indent="-194310" algn="l" defTabSz="388620" rtl="0" eaLnBrk="1" latinLnBrk="0" hangingPunct="1">
              <a:spcBef>
                <a:spcPct val="20000"/>
              </a:spcBef>
              <a:buFont typeface="Arial"/>
              <a:buChar char="•"/>
              <a:defRPr sz="1700" kern="1200">
                <a:solidFill>
                  <a:schemeClr val="tx1"/>
                </a:solidFill>
                <a:latin typeface="+mn-lt"/>
                <a:ea typeface="+mn-ea"/>
                <a:cs typeface="+mn-cs"/>
              </a:defRPr>
            </a:lvl6pPr>
            <a:lvl7pPr marL="2526030" indent="-194310" algn="l" defTabSz="388620" rtl="0" eaLnBrk="1" latinLnBrk="0" hangingPunct="1">
              <a:spcBef>
                <a:spcPct val="20000"/>
              </a:spcBef>
              <a:buFont typeface="Arial"/>
              <a:buChar char="•"/>
              <a:defRPr sz="1700" kern="1200">
                <a:solidFill>
                  <a:schemeClr val="tx1"/>
                </a:solidFill>
                <a:latin typeface="+mn-lt"/>
                <a:ea typeface="+mn-ea"/>
                <a:cs typeface="+mn-cs"/>
              </a:defRPr>
            </a:lvl7pPr>
            <a:lvl8pPr marL="2914650" indent="-194310" algn="l" defTabSz="388620" rtl="0" eaLnBrk="1" latinLnBrk="0" hangingPunct="1">
              <a:spcBef>
                <a:spcPct val="20000"/>
              </a:spcBef>
              <a:buFont typeface="Arial"/>
              <a:buChar char="•"/>
              <a:defRPr sz="1700" kern="1200">
                <a:solidFill>
                  <a:schemeClr val="tx1"/>
                </a:solidFill>
                <a:latin typeface="+mn-lt"/>
                <a:ea typeface="+mn-ea"/>
                <a:cs typeface="+mn-cs"/>
              </a:defRPr>
            </a:lvl8pPr>
            <a:lvl9pPr marL="3303270" indent="-194310" algn="l" defTabSz="388620" rtl="0" eaLnBrk="1" latinLnBrk="0" hangingPunct="1">
              <a:spcBef>
                <a:spcPct val="20000"/>
              </a:spcBef>
              <a:buFont typeface="Arial"/>
              <a:buChar char="•"/>
              <a:defRPr sz="1700" kern="1200">
                <a:solidFill>
                  <a:schemeClr val="tx1"/>
                </a:solidFill>
                <a:latin typeface="+mn-lt"/>
                <a:ea typeface="+mn-ea"/>
                <a:cs typeface="+mn-cs"/>
              </a:defRPr>
            </a:lvl9pPr>
          </a:lstStyle>
          <a:p>
            <a:r>
              <a:rPr lang="fr-CA" sz="2800" dirty="0"/>
              <a:t>Systematic ESG World Equity</a:t>
            </a:r>
          </a:p>
        </p:txBody>
      </p:sp>
      <p:sp>
        <p:nvSpPr>
          <p:cNvPr id="29" name="Rectangle 28">
            <a:extLst>
              <a:ext uri="{FF2B5EF4-FFF2-40B4-BE49-F238E27FC236}">
                <a16:creationId xmlns:a16="http://schemas.microsoft.com/office/drawing/2014/main" id="{589664F3-27AD-A091-1FA1-606880B6D24D}"/>
              </a:ext>
            </a:extLst>
          </p:cNvPr>
          <p:cNvSpPr/>
          <p:nvPr/>
        </p:nvSpPr>
        <p:spPr>
          <a:xfrm>
            <a:off x="3893388" y="5676692"/>
            <a:ext cx="3060000" cy="120418"/>
          </a:xfrm>
          <a:prstGeom prst="rect">
            <a:avLst/>
          </a:prstGeom>
        </p:spPr>
        <p:txBody>
          <a:bodyPr wrap="square" lIns="36000" tIns="0" rIns="36000" bIns="0">
            <a:spAutoFit/>
          </a:bodyPr>
          <a:lstStyle/>
          <a:p>
            <a:pPr>
              <a:lnSpc>
                <a:spcPts val="900"/>
              </a:lnSpc>
              <a:spcAft>
                <a:spcPts val="300"/>
              </a:spcAft>
              <a:buClr>
                <a:schemeClr val="accent6"/>
              </a:buClr>
              <a:buSzPct val="100000"/>
            </a:pPr>
            <a:r>
              <a:rPr lang="en-CA" sz="1000" dirty="0">
                <a:solidFill>
                  <a:schemeClr val="accent5"/>
                </a:solidFill>
                <a:latin typeface="Calibri" panose="020F0502020204030204" pitchFamily="34" charset="0"/>
                <a:cs typeface="Calibri" panose="020F0502020204030204" pitchFamily="34" charset="0"/>
              </a:rPr>
              <a:t>Source of company ESG data: LSEG</a:t>
            </a:r>
          </a:p>
        </p:txBody>
      </p:sp>
      <p:sp>
        <p:nvSpPr>
          <p:cNvPr id="39" name="Espace réservé du texte 4">
            <a:extLst>
              <a:ext uri="{FF2B5EF4-FFF2-40B4-BE49-F238E27FC236}">
                <a16:creationId xmlns:a16="http://schemas.microsoft.com/office/drawing/2014/main" id="{3C66E007-54D8-4413-9EE2-6091CC6D2822}"/>
              </a:ext>
            </a:extLst>
          </p:cNvPr>
          <p:cNvSpPr txBox="1">
            <a:spLocks/>
          </p:cNvSpPr>
          <p:nvPr>
            <p:custDataLst>
              <p:tags r:id="rId2"/>
            </p:custDataLst>
          </p:nvPr>
        </p:nvSpPr>
        <p:spPr>
          <a:xfrm>
            <a:off x="293321" y="1940566"/>
            <a:ext cx="3564000" cy="181509"/>
          </a:xfrm>
          <a:prstGeom prst="rect">
            <a:avLst/>
          </a:prstGeom>
          <a:solidFill>
            <a:srgbClr val="E1E4E7"/>
          </a:solidFill>
          <a:ln>
            <a:noFill/>
          </a:ln>
        </p:spPr>
        <p:txBody>
          <a:bodyPr lIns="36000" tIns="0" rIns="36000" bIns="0" anchor="ctr" anchorCtr="0"/>
          <a:lstStyle>
            <a:lvl1pPr marL="0" indent="0" algn="l" defTabSz="1018705" rtl="0" eaLnBrk="1" latinLnBrk="0" hangingPunct="1">
              <a:lnSpc>
                <a:spcPct val="100000"/>
              </a:lnSpc>
              <a:spcBef>
                <a:spcPts val="0"/>
              </a:spcBef>
              <a:buClr>
                <a:schemeClr val="accent6"/>
              </a:buClr>
              <a:buSzPct val="100000"/>
              <a:buFontTx/>
              <a:buNone/>
              <a:defRPr sz="1200" b="0" kern="1200" baseline="0">
                <a:solidFill>
                  <a:schemeClr val="bg1"/>
                </a:solidFill>
                <a:latin typeface="+mn-lt"/>
                <a:ea typeface="+mn-ea"/>
                <a:cs typeface="+mn-cs"/>
              </a:defRPr>
            </a:lvl1pPr>
            <a:lvl2pPr marL="114300" indent="0" algn="l" defTabSz="1018705" rtl="0" eaLnBrk="1" latinLnBrk="0" hangingPunct="1">
              <a:lnSpc>
                <a:spcPct val="95000"/>
              </a:lnSpc>
              <a:spcBef>
                <a:spcPts val="300"/>
              </a:spcBef>
              <a:buSzPct val="110000"/>
              <a:buFontTx/>
              <a:buNone/>
              <a:defRPr sz="700" b="1"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300"/>
              </a:spcBef>
              <a:buSzPct val="100000"/>
              <a:buFont typeface="Trebuchet MS" pitchFamily="34" charset="0"/>
              <a:buChar char="−"/>
              <a:defRPr sz="70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tabLst>
                <a:tab pos="3321050" algn="l"/>
              </a:tabLst>
            </a:pPr>
            <a:r>
              <a:rPr lang="fr-CA" b="1" dirty="0">
                <a:solidFill>
                  <a:schemeClr val="accent1"/>
                </a:solidFill>
                <a:latin typeface="Calibri" panose="020F0502020204030204" pitchFamily="34" charset="0"/>
                <a:cs typeface="Calibri" panose="020F0502020204030204" pitchFamily="34" charset="0"/>
              </a:rPr>
              <a:t>Summary</a:t>
            </a:r>
          </a:p>
        </p:txBody>
      </p:sp>
      <p:sp>
        <p:nvSpPr>
          <p:cNvPr id="4" name="ZoneTexte 3">
            <a:extLst>
              <a:ext uri="{FF2B5EF4-FFF2-40B4-BE49-F238E27FC236}">
                <a16:creationId xmlns:a16="http://schemas.microsoft.com/office/drawing/2014/main" id="{579AFF16-5F9E-23C4-1272-4085E951D15F}"/>
              </a:ext>
            </a:extLst>
          </p:cNvPr>
          <p:cNvSpPr txBox="1"/>
          <p:nvPr/>
        </p:nvSpPr>
        <p:spPr>
          <a:xfrm>
            <a:off x="232296" y="2205266"/>
            <a:ext cx="3531220" cy="2039084"/>
          </a:xfrm>
          <a:prstGeom prst="rect">
            <a:avLst/>
          </a:prstGeom>
          <a:noFill/>
        </p:spPr>
        <p:txBody>
          <a:bodyPr wrap="square">
            <a:spAutoFit/>
          </a:bodyPr>
          <a:lstStyle/>
          <a:p>
            <a:pPr marL="92075" lvl="1" indent="-92075">
              <a:spcAft>
                <a:spcPts val="300"/>
              </a:spcAft>
              <a:buFont typeface="Corbel" panose="020B0503020204020204" pitchFamily="34" charset="0"/>
              <a:buChar char="⁻"/>
            </a:pPr>
            <a:r>
              <a:rPr lang="en-CA" sz="1100" dirty="0">
                <a:latin typeface="Calibri" panose="020F0502020204030204" pitchFamily="34" charset="0"/>
                <a:cs typeface="Calibri" panose="020F0502020204030204" pitchFamily="34" charset="0"/>
              </a:rPr>
              <a:t>Investing in industry-leading companies that meet a set of environmental, social and governance criteria: </a:t>
            </a:r>
          </a:p>
          <a:p>
            <a:pPr marL="358775" lvl="2" indent="-171450">
              <a:spcAft>
                <a:spcPts val="300"/>
              </a:spcAft>
              <a:buFont typeface="Arial" panose="020B0604020202020204" pitchFamily="34" charset="0"/>
              <a:buChar char="•"/>
            </a:pPr>
            <a:r>
              <a:rPr lang="en-CA" sz="1000" dirty="0">
                <a:latin typeface="Calibri" panose="020F0502020204030204" pitchFamily="34" charset="0"/>
                <a:cs typeface="Calibri" panose="020F0502020204030204" pitchFamily="34" charset="0"/>
              </a:rPr>
              <a:t>Selection based on negative and positive filters developed by DGAM’s ESG research team.</a:t>
            </a:r>
          </a:p>
          <a:p>
            <a:pPr marL="358775" lvl="2" indent="-171450">
              <a:spcAft>
                <a:spcPts val="300"/>
              </a:spcAft>
              <a:buFont typeface="Arial" panose="020B0604020202020204" pitchFamily="34" charset="0"/>
              <a:buChar char="•"/>
            </a:pPr>
            <a:r>
              <a:rPr lang="en-CA" sz="1000" dirty="0">
                <a:latin typeface="Calibri" panose="020F0502020204030204" pitchFamily="34" charset="0"/>
                <a:cs typeface="Calibri" panose="020F0502020204030204" pitchFamily="34" charset="0"/>
              </a:rPr>
              <a:t>Systematic exclusion of largest carbon emitters, fossil fuel producers, coal extracting companies, and companies in the tobacco and armament industries.</a:t>
            </a:r>
          </a:p>
          <a:p>
            <a:pPr marL="358775" lvl="2" indent="-171450">
              <a:spcAft>
                <a:spcPts val="600"/>
              </a:spcAft>
              <a:buFont typeface="Arial" panose="020B0604020202020204" pitchFamily="34" charset="0"/>
              <a:buChar char="•"/>
            </a:pPr>
            <a:r>
              <a:rPr lang="en-CA" sz="1000" dirty="0">
                <a:latin typeface="Calibri" panose="020F0502020204030204" pitchFamily="34" charset="0"/>
                <a:cs typeface="Calibri" panose="020F0502020204030204" pitchFamily="34" charset="0"/>
              </a:rPr>
              <a:t>Qualified  companies are industry-leaders according to several ESG criteria.</a:t>
            </a:r>
          </a:p>
          <a:p>
            <a:pPr marL="92075" lvl="1" indent="-92075">
              <a:lnSpc>
                <a:spcPts val="1000"/>
              </a:lnSpc>
              <a:spcAft>
                <a:spcPts val="600"/>
              </a:spcAft>
              <a:buFont typeface="Corbel" panose="020B0503020204020204" pitchFamily="34" charset="0"/>
              <a:buChar char="⁻"/>
            </a:pPr>
            <a:r>
              <a:rPr lang="en-CA" sz="1100" dirty="0">
                <a:latin typeface="Calibri" panose="020F0502020204030204" pitchFamily="34" charset="0"/>
                <a:cs typeface="Calibri" panose="020F0502020204030204" pitchFamily="34" charset="0"/>
              </a:rPr>
              <a:t>Systematic approach and multifactor model.</a:t>
            </a:r>
          </a:p>
          <a:p>
            <a:pPr marL="92075" lvl="1" indent="-92075">
              <a:lnSpc>
                <a:spcPts val="1000"/>
              </a:lnSpc>
              <a:spcAft>
                <a:spcPts val="600"/>
              </a:spcAft>
              <a:buFont typeface="Corbel" panose="020B0503020204020204" pitchFamily="34" charset="0"/>
              <a:buChar char="⁻"/>
            </a:pPr>
            <a:r>
              <a:rPr lang="en-CA" sz="1100" dirty="0">
                <a:latin typeface="Calibri" panose="020F0502020204030204" pitchFamily="34" charset="0"/>
                <a:cs typeface="Calibri" panose="020F0502020204030204" pitchFamily="34" charset="0"/>
              </a:rPr>
              <a:t>Systematic control of active risk.</a:t>
            </a:r>
            <a:endParaRPr lang="fr-CA" sz="1100" dirty="0"/>
          </a:p>
        </p:txBody>
      </p:sp>
    </p:spTree>
    <p:extLst>
      <p:ext uri="{BB962C8B-B14F-4D97-AF65-F5344CB8AC3E}">
        <p14:creationId xmlns:p14="http://schemas.microsoft.com/office/powerpoint/2010/main" val="3816951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texte 1"/>
          <p:cNvSpPr txBox="1">
            <a:spLocks/>
          </p:cNvSpPr>
          <p:nvPr/>
        </p:nvSpPr>
        <p:spPr>
          <a:xfrm>
            <a:off x="295980" y="8123996"/>
            <a:ext cx="7191563" cy="1401762"/>
          </a:xfrm>
          <a:prstGeom prst="rect">
            <a:avLst/>
          </a:prstGeom>
        </p:spPr>
        <p:txBody>
          <a:bodyPr vert="horz" lIns="0" tIns="45720" rIns="0" bIns="45720" rtlCol="0">
            <a:noAutofit/>
          </a:bodyPr>
          <a:lstStyle>
            <a:lvl1pPr marL="43605" indent="-43605" algn="l" defTabSz="582930" rtl="0" eaLnBrk="1" latinLnBrk="0" hangingPunct="1">
              <a:lnSpc>
                <a:spcPct val="100000"/>
              </a:lnSpc>
              <a:spcBef>
                <a:spcPts val="1148"/>
              </a:spcBef>
              <a:buSzPct val="25000"/>
              <a:buFont typeface="Arial" panose="020B0604020202020204" pitchFamily="34" charset="0"/>
              <a:buChar char=" "/>
              <a:defRPr sz="1530" kern="1200">
                <a:solidFill>
                  <a:schemeClr val="tx1"/>
                </a:solidFill>
                <a:latin typeface="+mn-lt"/>
                <a:ea typeface="+mn-ea"/>
                <a:cs typeface="+mn-cs"/>
              </a:defRPr>
            </a:lvl1pPr>
            <a:lvl2pPr marL="190485" indent="-137700" algn="l" defTabSz="582930" rtl="0" eaLnBrk="1" latinLnBrk="0" hangingPunct="1">
              <a:lnSpc>
                <a:spcPct val="100000"/>
              </a:lnSpc>
              <a:spcBef>
                <a:spcPts val="893"/>
              </a:spcBef>
              <a:buClr>
                <a:schemeClr val="accent1"/>
              </a:buClr>
              <a:buFont typeface="Calibri" panose="020F0502020204030204" pitchFamily="34" charset="0"/>
              <a:buChar char="•"/>
              <a:defRPr sz="1275" kern="1200">
                <a:solidFill>
                  <a:schemeClr val="tx1"/>
                </a:solidFill>
                <a:latin typeface="+mn-lt"/>
                <a:ea typeface="+mn-ea"/>
                <a:cs typeface="+mn-cs"/>
              </a:defRPr>
            </a:lvl2pPr>
            <a:lvl3pPr marL="312120" indent="-114750" algn="l" defTabSz="582930" rtl="0" eaLnBrk="1" latinLnBrk="0" hangingPunct="1">
              <a:lnSpc>
                <a:spcPct val="100000"/>
              </a:lnSpc>
              <a:spcBef>
                <a:spcPts val="255"/>
              </a:spcBef>
              <a:buClr>
                <a:schemeClr val="tx1"/>
              </a:buClr>
              <a:buFont typeface="Calibri" panose="020F0502020204030204" pitchFamily="34" charset="0"/>
              <a:buChar char="•"/>
              <a:defRPr sz="1148" kern="1200">
                <a:solidFill>
                  <a:schemeClr val="tx1"/>
                </a:solidFill>
                <a:latin typeface="+mn-lt"/>
                <a:ea typeface="+mn-ea"/>
                <a:cs typeface="+mn-cs"/>
              </a:defRPr>
            </a:lvl3pPr>
            <a:lvl4pPr marL="408510" indent="-91800" algn="l" defTabSz="582930" rtl="0" eaLnBrk="1" latinLnBrk="0" hangingPunct="1">
              <a:lnSpc>
                <a:spcPct val="100000"/>
              </a:lnSpc>
              <a:spcBef>
                <a:spcPts val="127"/>
              </a:spcBef>
              <a:buClr>
                <a:schemeClr val="tx1"/>
              </a:buClr>
              <a:buFont typeface="Calibri" panose="020F0502020204030204" pitchFamily="34" charset="0"/>
              <a:buChar char="•"/>
              <a:defRPr sz="1020" kern="1200">
                <a:solidFill>
                  <a:schemeClr val="tx1"/>
                </a:solidFill>
                <a:latin typeface="+mn-lt"/>
                <a:ea typeface="+mn-ea"/>
                <a:cs typeface="+mn-cs"/>
              </a:defRPr>
            </a:lvl4pPr>
            <a:lvl5pPr marL="305235" indent="-252450" algn="l" defTabSz="582930" rtl="0" eaLnBrk="1" latinLnBrk="0" hangingPunct="1">
              <a:lnSpc>
                <a:spcPct val="100000"/>
              </a:lnSpc>
              <a:spcBef>
                <a:spcPts val="893"/>
              </a:spcBef>
              <a:buClr>
                <a:schemeClr val="accent1"/>
              </a:buClr>
              <a:buFont typeface="+mj-lt"/>
              <a:buAutoNum type="arabicPeriod"/>
              <a:defRPr sz="1275" i="0" kern="1200">
                <a:solidFill>
                  <a:schemeClr val="tx1"/>
                </a:solidFill>
                <a:latin typeface="+mn-lt"/>
                <a:ea typeface="+mn-ea"/>
                <a:cs typeface="+mn-cs"/>
              </a:defRPr>
            </a:lvl5pPr>
            <a:lvl6pPr marL="495720" indent="-183600" algn="l" defTabSz="582930" rtl="0" eaLnBrk="1" latinLnBrk="0" hangingPunct="1">
              <a:lnSpc>
                <a:spcPct val="100000"/>
              </a:lnSpc>
              <a:spcBef>
                <a:spcPts val="255"/>
              </a:spcBef>
              <a:buClr>
                <a:schemeClr val="tx1"/>
              </a:buClr>
              <a:buFont typeface="+mj-lt"/>
              <a:buAutoNum type="alphaLcParenR"/>
              <a:defRPr sz="1148" kern="1200">
                <a:solidFill>
                  <a:schemeClr val="tx1"/>
                </a:solidFill>
                <a:latin typeface="+mn-lt"/>
                <a:ea typeface="+mn-ea"/>
                <a:cs typeface="+mn-cs"/>
              </a:defRPr>
            </a:lvl6pPr>
            <a:lvl7pPr marL="43605" indent="-43605" algn="l" defTabSz="582930" rtl="0" eaLnBrk="1" latinLnBrk="0" hangingPunct="1">
              <a:lnSpc>
                <a:spcPct val="100000"/>
              </a:lnSpc>
              <a:spcBef>
                <a:spcPts val="1275"/>
              </a:spcBef>
              <a:spcAft>
                <a:spcPts val="0"/>
              </a:spcAft>
              <a:buSzPct val="25000"/>
              <a:buFont typeface="Arial" panose="020B0604020202020204" pitchFamily="34" charset="0"/>
              <a:buChar char=" "/>
              <a:defRPr sz="1530" b="1" kern="1200">
                <a:solidFill>
                  <a:schemeClr val="accent1"/>
                </a:solidFill>
                <a:latin typeface="+mn-lt"/>
                <a:ea typeface="+mn-ea"/>
                <a:cs typeface="+mn-cs"/>
              </a:defRPr>
            </a:lvl7pPr>
            <a:lvl8pPr marL="43605" indent="-43605" algn="l" defTabSz="582930" rtl="0" eaLnBrk="1" latinLnBrk="0" hangingPunct="1">
              <a:lnSpc>
                <a:spcPct val="100000"/>
              </a:lnSpc>
              <a:spcBef>
                <a:spcPts val="510"/>
              </a:spcBef>
              <a:buSzPct val="25000"/>
              <a:buFont typeface="Calibri" panose="020F0502020204030204" pitchFamily="34" charset="0"/>
              <a:buChar char=" "/>
              <a:defRPr sz="1275" b="0" kern="1200">
                <a:solidFill>
                  <a:schemeClr val="tx1"/>
                </a:solidFill>
                <a:latin typeface="+mn-lt"/>
                <a:ea typeface="+mn-ea"/>
                <a:cs typeface="+mn-cs"/>
              </a:defRPr>
            </a:lvl8pPr>
            <a:lvl9pPr marL="312120" indent="-114750" algn="l" defTabSz="582930" rtl="0" eaLnBrk="1" latinLnBrk="0" hangingPunct="1">
              <a:lnSpc>
                <a:spcPct val="100000"/>
              </a:lnSpc>
              <a:spcBef>
                <a:spcPts val="255"/>
              </a:spcBef>
              <a:buFont typeface="Calibri" panose="020F0502020204030204" pitchFamily="34" charset="0"/>
              <a:buChar char="•"/>
              <a:defRPr sz="1148" kern="1200">
                <a:solidFill>
                  <a:schemeClr val="tx1"/>
                </a:solidFill>
                <a:latin typeface="+mn-lt"/>
                <a:ea typeface="+mn-ea"/>
                <a:cs typeface="+mn-cs"/>
              </a:defRPr>
            </a:lvl9pPr>
          </a:lstStyle>
          <a:p>
            <a:pPr marL="0" indent="0" algn="just">
              <a:spcBef>
                <a:spcPts val="600"/>
              </a:spcBef>
              <a:buNone/>
            </a:pPr>
            <a:r>
              <a:rPr lang="en-CA" sz="1000" dirty="0">
                <a:solidFill>
                  <a:schemeClr val="accent5"/>
                </a:solidFill>
                <a:latin typeface="Calibri" panose="020F0502020204030204" pitchFamily="34" charset="0"/>
                <a:cs typeface="Calibri" panose="020F0502020204030204" pitchFamily="34" charset="0"/>
              </a:rPr>
              <a:t>Sources: MSCI, DGAM, as of March 31, 2025</a:t>
            </a:r>
          </a:p>
          <a:p>
            <a:pPr marL="0" indent="0" algn="just">
              <a:spcBef>
                <a:spcPts val="600"/>
              </a:spcBef>
              <a:buNone/>
            </a:pPr>
            <a:r>
              <a:rPr lang="en-CA" sz="1000" dirty="0">
                <a:solidFill>
                  <a:schemeClr val="accent5"/>
                </a:solidFill>
                <a:latin typeface="Calibri" panose="020F0502020204030204" pitchFamily="34" charset="0"/>
                <a:cs typeface="Calibri" panose="020F0502020204030204" pitchFamily="34" charset="0"/>
              </a:rPr>
              <a:t>FOR CANADIAN INSTITUTIONAL INVESTOR USE ONLY. </a:t>
            </a:r>
          </a:p>
          <a:p>
            <a:pPr marL="0" indent="0" algn="just">
              <a:spcBef>
                <a:spcPts val="600"/>
              </a:spcBef>
              <a:spcAft>
                <a:spcPts val="300"/>
              </a:spcAft>
              <a:buNone/>
            </a:pPr>
            <a:r>
              <a:rPr lang="en-CA" sz="1000" dirty="0">
                <a:solidFill>
                  <a:schemeClr val="accent5"/>
                </a:solidFill>
                <a:latin typeface="Calibri" panose="020F0502020204030204" pitchFamily="34" charset="0"/>
                <a:cs typeface="Calibri" panose="020F0502020204030204" pitchFamily="34" charset="0"/>
              </a:rPr>
              <a:t>The performance shown is that of a composite of portfolios that invest solely in companies that meet DGAM’s requirements in terms of ESG practices. </a:t>
            </a:r>
            <a:r>
              <a:rPr lang="en-US" sz="1000" dirty="0">
                <a:solidFill>
                  <a:schemeClr val="accent5"/>
                </a:solidFill>
                <a:latin typeface="Calibri" panose="020F0502020204030204" pitchFamily="34" charset="0"/>
                <a:cs typeface="Calibri" panose="020F0502020204030204" pitchFamily="34" charset="0"/>
              </a:rPr>
              <a:t>The inception date of the Composite is June 1, 2019.</a:t>
            </a:r>
            <a:r>
              <a:rPr lang="fr-CA" sz="1000" dirty="0">
                <a:solidFill>
                  <a:schemeClr val="accent5"/>
                </a:solidFill>
                <a:latin typeface="Calibri" panose="020F0502020204030204" pitchFamily="34" charset="0"/>
                <a:cs typeface="Calibri" panose="020F0502020204030204" pitchFamily="34" charset="0"/>
              </a:rPr>
              <a:t> </a:t>
            </a:r>
            <a:r>
              <a:rPr lang="en-US" sz="1000" dirty="0">
                <a:solidFill>
                  <a:schemeClr val="accent5"/>
                </a:solidFill>
                <a:latin typeface="Calibri" panose="020F0502020204030204" pitchFamily="34" charset="0"/>
                <a:cs typeface="Calibri" panose="020F0502020204030204" pitchFamily="34" charset="0"/>
              </a:rPr>
              <a:t>Performance results are presented gross of management and administrative fees and net of transaction fees. Past performance is not necessarily indicative of future performance. The information and opinions herein are provided for informational purposes only and are subject to change based on market and other conditions. It should not be relied upon as the basis for your investment decisions. ESG data on companies are provided by LSEG. This document is not and should not be construed as a solicitation or offering of units of any fund or other security in any jurisdiction. No part of this document may be reproduced in any manner without the prior written permission of DGAM.</a:t>
            </a:r>
            <a:endParaRPr lang="fr-CA" sz="1000" dirty="0">
              <a:solidFill>
                <a:schemeClr val="accent5"/>
              </a:solidFill>
              <a:highlight>
                <a:srgbClr val="FFFF00"/>
              </a:highlight>
              <a:latin typeface="Calibri" panose="020F0502020204030204" pitchFamily="34" charset="0"/>
              <a:cs typeface="Calibri" panose="020F0502020204030204" pitchFamily="34" charset="0"/>
            </a:endParaRPr>
          </a:p>
        </p:txBody>
      </p:sp>
      <p:sp>
        <p:nvSpPr>
          <p:cNvPr id="6" name="Espace réservé du texte 5"/>
          <p:cNvSpPr>
            <a:spLocks noGrp="1"/>
          </p:cNvSpPr>
          <p:nvPr>
            <p:ph type="body" sz="quarter" idx="4294967295"/>
          </p:nvPr>
        </p:nvSpPr>
        <p:spPr>
          <a:xfrm>
            <a:off x="349317" y="579438"/>
            <a:ext cx="5473700" cy="360362"/>
          </a:xfrm>
          <a:prstGeom prst="rect">
            <a:avLst/>
          </a:prstGeom>
        </p:spPr>
        <p:txBody>
          <a:bodyPr/>
          <a:lstStyle/>
          <a:p>
            <a:r>
              <a:rPr lang="fr-CA" sz="2400" b="0" dirty="0">
                <a:latin typeface="Calibri" panose="020F0502020204030204" pitchFamily="34" charset="0"/>
                <a:cs typeface="Calibri" panose="020F0502020204030204" pitchFamily="34" charset="0"/>
              </a:rPr>
              <a:t>Systematic ESG World Equity</a:t>
            </a:r>
          </a:p>
        </p:txBody>
      </p:sp>
      <p:sp>
        <p:nvSpPr>
          <p:cNvPr id="50" name="Espace réservé du texte 4">
            <a:extLst>
              <a:ext uri="{FF2B5EF4-FFF2-40B4-BE49-F238E27FC236}">
                <a16:creationId xmlns:a16="http://schemas.microsoft.com/office/drawing/2014/main" id="{6F42ADF8-46F4-45BC-84E5-8D8AA4213F4A}"/>
              </a:ext>
            </a:extLst>
          </p:cNvPr>
          <p:cNvSpPr txBox="1">
            <a:spLocks/>
          </p:cNvSpPr>
          <p:nvPr/>
        </p:nvSpPr>
        <p:spPr>
          <a:xfrm>
            <a:off x="290124" y="1193333"/>
            <a:ext cx="7200000" cy="180000"/>
          </a:xfrm>
          <a:prstGeom prst="rect">
            <a:avLst/>
          </a:prstGeom>
          <a:solidFill>
            <a:srgbClr val="E1E4E7"/>
          </a:solidFill>
          <a:ln>
            <a:noFill/>
          </a:ln>
        </p:spPr>
        <p:txBody>
          <a:bodyPr lIns="36000" tIns="0" rIns="36000" bIns="0" anchor="ctr" anchorCtr="0"/>
          <a:lstStyle>
            <a:lvl1pPr marL="0" indent="0" algn="l" defTabSz="1018705" rtl="0" eaLnBrk="1" latinLnBrk="0" hangingPunct="1">
              <a:lnSpc>
                <a:spcPct val="100000"/>
              </a:lnSpc>
              <a:spcBef>
                <a:spcPts val="0"/>
              </a:spcBef>
              <a:buClr>
                <a:schemeClr val="accent6"/>
              </a:buClr>
              <a:buSzPct val="100000"/>
              <a:buFontTx/>
              <a:buNone/>
              <a:defRPr sz="1200" b="0" kern="1200" baseline="0">
                <a:solidFill>
                  <a:schemeClr val="bg1"/>
                </a:solidFill>
                <a:latin typeface="+mn-lt"/>
                <a:ea typeface="+mn-ea"/>
                <a:cs typeface="+mn-cs"/>
              </a:defRPr>
            </a:lvl1pPr>
            <a:lvl2pPr marL="114300" indent="0" algn="l" defTabSz="1018705" rtl="0" eaLnBrk="1" latinLnBrk="0" hangingPunct="1">
              <a:lnSpc>
                <a:spcPct val="95000"/>
              </a:lnSpc>
              <a:spcBef>
                <a:spcPts val="300"/>
              </a:spcBef>
              <a:buSzPct val="110000"/>
              <a:buFontTx/>
              <a:buNone/>
              <a:defRPr sz="700" b="1"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300"/>
              </a:spcBef>
              <a:buSzPct val="100000"/>
              <a:buFont typeface="Trebuchet MS" pitchFamily="34" charset="0"/>
              <a:buChar char="−"/>
              <a:defRPr sz="70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tabLst>
                <a:tab pos="3321050" algn="l"/>
              </a:tabLst>
            </a:pPr>
            <a:r>
              <a:rPr lang="fr-CA" b="1" dirty="0">
                <a:solidFill>
                  <a:schemeClr val="accent1"/>
                </a:solidFill>
                <a:latin typeface="Calibri" panose="020F0502020204030204" pitchFamily="34" charset="0"/>
                <a:cs typeface="Calibri" panose="020F0502020204030204" pitchFamily="34" charset="0"/>
              </a:rPr>
              <a:t>Investment process</a:t>
            </a:r>
          </a:p>
        </p:txBody>
      </p:sp>
      <p:sp>
        <p:nvSpPr>
          <p:cNvPr id="52" name="Espace réservé du texte 4">
            <a:extLst>
              <a:ext uri="{FF2B5EF4-FFF2-40B4-BE49-F238E27FC236}">
                <a16:creationId xmlns:a16="http://schemas.microsoft.com/office/drawing/2014/main" id="{02C61121-CE3E-44B8-8362-8E77E28CF059}"/>
              </a:ext>
            </a:extLst>
          </p:cNvPr>
          <p:cNvSpPr txBox="1">
            <a:spLocks/>
          </p:cNvSpPr>
          <p:nvPr>
            <p:custDataLst>
              <p:tags r:id="rId1"/>
            </p:custDataLst>
          </p:nvPr>
        </p:nvSpPr>
        <p:spPr>
          <a:xfrm>
            <a:off x="285750" y="4833879"/>
            <a:ext cx="7207148" cy="180001"/>
          </a:xfrm>
          <a:prstGeom prst="rect">
            <a:avLst/>
          </a:prstGeom>
          <a:solidFill>
            <a:srgbClr val="E1E4E7"/>
          </a:solidFill>
          <a:ln>
            <a:noFill/>
          </a:ln>
        </p:spPr>
        <p:txBody>
          <a:bodyPr lIns="36000" tIns="0" rIns="36000" bIns="0" anchor="ctr" anchorCtr="0"/>
          <a:lstStyle>
            <a:lvl1pPr marL="0" indent="0" algn="l" defTabSz="1018705" rtl="0" eaLnBrk="1" latinLnBrk="0" hangingPunct="1">
              <a:lnSpc>
                <a:spcPct val="100000"/>
              </a:lnSpc>
              <a:spcBef>
                <a:spcPts val="0"/>
              </a:spcBef>
              <a:buClr>
                <a:schemeClr val="accent6"/>
              </a:buClr>
              <a:buSzPct val="100000"/>
              <a:buFontTx/>
              <a:buNone/>
              <a:defRPr sz="1200" b="0" kern="1200" baseline="0">
                <a:solidFill>
                  <a:schemeClr val="bg1"/>
                </a:solidFill>
                <a:latin typeface="+mn-lt"/>
                <a:ea typeface="+mn-ea"/>
                <a:cs typeface="+mn-cs"/>
              </a:defRPr>
            </a:lvl1pPr>
            <a:lvl2pPr marL="114300" indent="0" algn="l" defTabSz="1018705" rtl="0" eaLnBrk="1" latinLnBrk="0" hangingPunct="1">
              <a:lnSpc>
                <a:spcPct val="95000"/>
              </a:lnSpc>
              <a:spcBef>
                <a:spcPts val="300"/>
              </a:spcBef>
              <a:buSzPct val="110000"/>
              <a:buFontTx/>
              <a:buNone/>
              <a:defRPr sz="700" b="1"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300"/>
              </a:spcBef>
              <a:buSzPct val="100000"/>
              <a:buFont typeface="Trebuchet MS" pitchFamily="34" charset="0"/>
              <a:buChar char="−"/>
              <a:defRPr sz="70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tabLst>
                <a:tab pos="3321050" algn="l"/>
              </a:tabLst>
            </a:pPr>
            <a:r>
              <a:rPr lang="fr-CA" b="1" dirty="0">
                <a:solidFill>
                  <a:schemeClr val="accent1"/>
                </a:solidFill>
                <a:latin typeface="Calibri" panose="020F0502020204030204" pitchFamily="34" charset="0"/>
                <a:cs typeface="Calibri" panose="020F0502020204030204" pitchFamily="34" charset="0"/>
              </a:rPr>
              <a:t>Investment team</a:t>
            </a:r>
          </a:p>
        </p:txBody>
      </p:sp>
      <p:sp>
        <p:nvSpPr>
          <p:cNvPr id="53" name="Text Box 6">
            <a:extLst>
              <a:ext uri="{FF2B5EF4-FFF2-40B4-BE49-F238E27FC236}">
                <a16:creationId xmlns:a16="http://schemas.microsoft.com/office/drawing/2014/main" id="{8CBD936F-4CCF-42B6-B9BF-62C872115641}"/>
              </a:ext>
            </a:extLst>
          </p:cNvPr>
          <p:cNvSpPr txBox="1">
            <a:spLocks noChangeArrowheads="1"/>
          </p:cNvSpPr>
          <p:nvPr>
            <p:custDataLst>
              <p:tags r:id="rId2"/>
            </p:custDataLst>
          </p:nvPr>
        </p:nvSpPr>
        <p:spPr bwMode="auto">
          <a:xfrm>
            <a:off x="308653" y="5088851"/>
            <a:ext cx="2256907" cy="577081"/>
          </a:xfrm>
          <a:prstGeom prst="rect">
            <a:avLst/>
          </a:prstGeom>
          <a:noFill/>
          <a:ln w="25400">
            <a:noFill/>
            <a:miter lim="800000"/>
            <a:headEnd type="none" w="sm" len="sm"/>
            <a:tailEnd type="none" w="sm" len="sm"/>
          </a:ln>
        </p:spPr>
        <p:txBody>
          <a:bodyPr wrap="square" lIns="0" tIns="0" rIns="0" bIns="0" anchor="t" anchorCtr="0">
            <a:spAutoFit/>
          </a:bodyPr>
          <a:lstStyle/>
          <a:p>
            <a:pPr lvl="0">
              <a:lnSpc>
                <a:spcPts val="900"/>
              </a:lnSpc>
              <a:defRPr/>
            </a:pPr>
            <a:r>
              <a:rPr lang="fr-CA" sz="1000" b="1" dirty="0">
                <a:latin typeface="Calibri" panose="020F0502020204030204" pitchFamily="34" charset="0"/>
                <a:cs typeface="Calibri" panose="020F0502020204030204" pitchFamily="34" charset="0"/>
              </a:rPr>
              <a:t>Nelson Cabral, </a:t>
            </a:r>
            <a:r>
              <a:rPr lang="fr-CA" sz="1000" b="1" dirty="0" err="1">
                <a:latin typeface="Calibri" panose="020F0502020204030204" pitchFamily="34" charset="0"/>
                <a:cs typeface="Calibri" panose="020F0502020204030204" pitchFamily="34" charset="0"/>
              </a:rPr>
              <a:t>M.Sc</a:t>
            </a:r>
            <a:r>
              <a:rPr lang="fr-CA" sz="1000" b="1" dirty="0">
                <a:latin typeface="Calibri" panose="020F0502020204030204" pitchFamily="34" charset="0"/>
                <a:cs typeface="Calibri" panose="020F0502020204030204" pitchFamily="34" charset="0"/>
              </a:rPr>
              <a:t>., CFA</a:t>
            </a:r>
          </a:p>
          <a:p>
            <a:pPr>
              <a:defRPr/>
            </a:pPr>
            <a:r>
              <a:rPr lang="en-CA" sz="1000" dirty="0">
                <a:latin typeface="Calibri" panose="020F0502020204030204" pitchFamily="34" charset="0"/>
                <a:cs typeface="Calibri" panose="020F0502020204030204" pitchFamily="34" charset="0"/>
              </a:rPr>
              <a:t>Portfolio Manager</a:t>
            </a:r>
          </a:p>
          <a:p>
            <a:pPr>
              <a:defRPr/>
            </a:pPr>
            <a:r>
              <a:rPr lang="en-CA" sz="1000" dirty="0">
                <a:latin typeface="Calibri" panose="020F0502020204030204" pitchFamily="34" charset="0"/>
                <a:cs typeface="Calibri" panose="020F0502020204030204" pitchFamily="34" charset="0"/>
              </a:rPr>
              <a:t>Experience: 18 years</a:t>
            </a:r>
          </a:p>
          <a:p>
            <a:pPr>
              <a:defRPr/>
            </a:pPr>
            <a:r>
              <a:rPr lang="en-CA" sz="1000" dirty="0">
                <a:latin typeface="Calibri" panose="020F0502020204030204" pitchFamily="34" charset="0"/>
                <a:cs typeface="Calibri" panose="020F0502020204030204" pitchFamily="34" charset="0"/>
              </a:rPr>
              <a:t>Team member since 2011</a:t>
            </a:r>
          </a:p>
        </p:txBody>
      </p:sp>
      <p:sp>
        <p:nvSpPr>
          <p:cNvPr id="54" name="Text Box 6">
            <a:extLst>
              <a:ext uri="{FF2B5EF4-FFF2-40B4-BE49-F238E27FC236}">
                <a16:creationId xmlns:a16="http://schemas.microsoft.com/office/drawing/2014/main" id="{61F0B800-F2BA-470B-93A0-41FD47E6070C}"/>
              </a:ext>
            </a:extLst>
          </p:cNvPr>
          <p:cNvSpPr txBox="1">
            <a:spLocks noChangeArrowheads="1"/>
          </p:cNvSpPr>
          <p:nvPr>
            <p:custDataLst>
              <p:tags r:id="rId3"/>
            </p:custDataLst>
          </p:nvPr>
        </p:nvSpPr>
        <p:spPr bwMode="auto">
          <a:xfrm>
            <a:off x="3185755" y="5791117"/>
            <a:ext cx="2677430" cy="577081"/>
          </a:xfrm>
          <a:prstGeom prst="rect">
            <a:avLst/>
          </a:prstGeom>
          <a:noFill/>
          <a:ln w="25400">
            <a:noFill/>
            <a:miter lim="800000"/>
            <a:headEnd type="none" w="sm" len="sm"/>
            <a:tailEnd type="none" w="sm" len="sm"/>
          </a:ln>
        </p:spPr>
        <p:txBody>
          <a:bodyPr wrap="square" lIns="0" tIns="0" rIns="0" bIns="0" anchor="t" anchorCtr="0">
            <a:spAutoFit/>
          </a:bodyPr>
          <a:lstStyle/>
          <a:p>
            <a:pPr lvl="0">
              <a:lnSpc>
                <a:spcPts val="900"/>
              </a:lnSpc>
              <a:defRPr/>
            </a:pPr>
            <a:r>
              <a:rPr lang="fr-CA" sz="1000" b="1" dirty="0">
                <a:latin typeface="Calibri" panose="020F0502020204030204" pitchFamily="34" charset="0"/>
                <a:cs typeface="Calibri" panose="020F0502020204030204" pitchFamily="34" charset="0"/>
              </a:rPr>
              <a:t>Gabriel Laprise, </a:t>
            </a:r>
            <a:r>
              <a:rPr lang="fr-CA" sz="1000" b="1" dirty="0" err="1">
                <a:latin typeface="Calibri" panose="020F0502020204030204" pitchFamily="34" charset="0"/>
                <a:cs typeface="Calibri" panose="020F0502020204030204" pitchFamily="34" charset="0"/>
              </a:rPr>
              <a:t>B.Ing</a:t>
            </a:r>
            <a:r>
              <a:rPr lang="fr-CA" sz="1000" b="1" dirty="0">
                <a:latin typeface="Calibri" panose="020F0502020204030204" pitchFamily="34" charset="0"/>
                <a:cs typeface="Calibri" panose="020F0502020204030204" pitchFamily="34" charset="0"/>
              </a:rPr>
              <a:t>., </a:t>
            </a:r>
            <a:r>
              <a:rPr lang="fr-CA" sz="1000" b="1" dirty="0" err="1">
                <a:latin typeface="Calibri" panose="020F0502020204030204" pitchFamily="34" charset="0"/>
                <a:cs typeface="Calibri" panose="020F0502020204030204" pitchFamily="34" charset="0"/>
              </a:rPr>
              <a:t>M.Sc.A</a:t>
            </a:r>
            <a:r>
              <a:rPr lang="fr-CA" sz="1000" b="1" dirty="0">
                <a:latin typeface="Calibri" panose="020F0502020204030204" pitchFamily="34" charset="0"/>
                <a:cs typeface="Calibri" panose="020F0502020204030204" pitchFamily="34" charset="0"/>
              </a:rPr>
              <a:t>., CFA</a:t>
            </a:r>
          </a:p>
          <a:p>
            <a:pPr lvl="0" defTabSz="914400">
              <a:defRPr/>
            </a:pPr>
            <a:r>
              <a:rPr lang="en-CA" sz="1000" dirty="0">
                <a:latin typeface="Calibri" panose="020F0502020204030204" pitchFamily="34" charset="0"/>
                <a:cs typeface="Calibri" panose="020F0502020204030204" pitchFamily="34" charset="0"/>
              </a:rPr>
              <a:t>Portfolio Manager</a:t>
            </a:r>
          </a:p>
          <a:p>
            <a:pPr lvl="0" defTabSz="914400">
              <a:defRPr/>
            </a:pPr>
            <a:r>
              <a:rPr lang="en-CA" sz="1000" dirty="0">
                <a:latin typeface="Calibri" panose="020F0502020204030204" pitchFamily="34" charset="0"/>
                <a:cs typeface="Calibri" panose="020F0502020204030204" pitchFamily="34" charset="0"/>
              </a:rPr>
              <a:t>Experience: 6 years</a:t>
            </a:r>
          </a:p>
          <a:p>
            <a:pPr lvl="0" defTabSz="914400">
              <a:defRPr/>
            </a:pPr>
            <a:r>
              <a:rPr lang="en-CA" sz="1000" dirty="0">
                <a:latin typeface="Calibri" panose="020F0502020204030204" pitchFamily="34" charset="0"/>
                <a:cs typeface="Calibri" panose="020F0502020204030204" pitchFamily="34" charset="0"/>
              </a:rPr>
              <a:t>Team member since 2018</a:t>
            </a:r>
          </a:p>
        </p:txBody>
      </p:sp>
      <p:sp>
        <p:nvSpPr>
          <p:cNvPr id="56" name="Espace réservé du texte 4">
            <a:extLst>
              <a:ext uri="{FF2B5EF4-FFF2-40B4-BE49-F238E27FC236}">
                <a16:creationId xmlns:a16="http://schemas.microsoft.com/office/drawing/2014/main" id="{B638A41C-8360-4AD0-A2D9-D84917C54897}"/>
              </a:ext>
            </a:extLst>
          </p:cNvPr>
          <p:cNvSpPr txBox="1">
            <a:spLocks/>
          </p:cNvSpPr>
          <p:nvPr>
            <p:custDataLst>
              <p:tags r:id="rId4"/>
            </p:custDataLst>
          </p:nvPr>
        </p:nvSpPr>
        <p:spPr>
          <a:xfrm>
            <a:off x="5629931" y="5111106"/>
            <a:ext cx="1512000" cy="180000"/>
          </a:xfrm>
          <a:prstGeom prst="rect">
            <a:avLst/>
          </a:prstGeom>
          <a:solidFill>
            <a:schemeClr val="accent1"/>
          </a:solidFill>
          <a:ln>
            <a:noFill/>
          </a:ln>
        </p:spPr>
        <p:txBody>
          <a:bodyPr lIns="36000" tIns="0" rIns="36000" bIns="0" anchor="ctr" anchorCtr="0"/>
          <a:lstStyle>
            <a:lvl1pPr marL="0" indent="0" algn="l" defTabSz="1018705" rtl="0" eaLnBrk="1" latinLnBrk="0" hangingPunct="1">
              <a:lnSpc>
                <a:spcPct val="100000"/>
              </a:lnSpc>
              <a:spcBef>
                <a:spcPts val="0"/>
              </a:spcBef>
              <a:buClr>
                <a:schemeClr val="accent6"/>
              </a:buClr>
              <a:buSzPct val="100000"/>
              <a:buFontTx/>
              <a:buNone/>
              <a:defRPr sz="1200" b="0" kern="1200" baseline="0">
                <a:solidFill>
                  <a:schemeClr val="bg1"/>
                </a:solidFill>
                <a:latin typeface="+mn-lt"/>
                <a:ea typeface="+mn-ea"/>
                <a:cs typeface="+mn-cs"/>
              </a:defRPr>
            </a:lvl1pPr>
            <a:lvl2pPr marL="114300" indent="0" algn="l" defTabSz="1018705" rtl="0" eaLnBrk="1" latinLnBrk="0" hangingPunct="1">
              <a:lnSpc>
                <a:spcPct val="95000"/>
              </a:lnSpc>
              <a:spcBef>
                <a:spcPts val="300"/>
              </a:spcBef>
              <a:buSzPct val="110000"/>
              <a:buFontTx/>
              <a:buNone/>
              <a:defRPr sz="700" b="1"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300"/>
              </a:spcBef>
              <a:buSzPct val="100000"/>
              <a:buFont typeface="Trebuchet MS" pitchFamily="34" charset="0"/>
              <a:buChar char="−"/>
              <a:defRPr sz="70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tabLst>
                <a:tab pos="3321050" algn="l"/>
              </a:tabLst>
            </a:pPr>
            <a:r>
              <a:rPr lang="fr-CA" sz="1000" b="1" dirty="0">
                <a:latin typeface="Calibri" panose="020F0502020204030204" pitchFamily="34" charset="0"/>
                <a:cs typeface="Calibri" panose="020F0502020204030204" pitchFamily="34" charset="0"/>
              </a:rPr>
              <a:t>ESG research</a:t>
            </a:r>
          </a:p>
        </p:txBody>
      </p:sp>
      <p:sp>
        <p:nvSpPr>
          <p:cNvPr id="58" name="Text Box 6">
            <a:extLst>
              <a:ext uri="{FF2B5EF4-FFF2-40B4-BE49-F238E27FC236}">
                <a16:creationId xmlns:a16="http://schemas.microsoft.com/office/drawing/2014/main" id="{C7C8A22A-DD6E-4F04-A8AE-6E344DF32A85}"/>
              </a:ext>
            </a:extLst>
          </p:cNvPr>
          <p:cNvSpPr txBox="1">
            <a:spLocks noChangeArrowheads="1"/>
          </p:cNvSpPr>
          <p:nvPr>
            <p:custDataLst>
              <p:tags r:id="rId5"/>
            </p:custDataLst>
          </p:nvPr>
        </p:nvSpPr>
        <p:spPr bwMode="auto">
          <a:xfrm>
            <a:off x="5629931" y="5370799"/>
            <a:ext cx="1993371" cy="577081"/>
          </a:xfrm>
          <a:prstGeom prst="rect">
            <a:avLst/>
          </a:prstGeom>
          <a:noFill/>
          <a:ln w="25400">
            <a:noFill/>
            <a:miter lim="800000"/>
            <a:headEnd type="none" w="sm" len="sm"/>
            <a:tailEnd type="none" w="sm" len="sm"/>
          </a:ln>
        </p:spPr>
        <p:txBody>
          <a:bodyPr wrap="square" lIns="0" tIns="0" rIns="0" bIns="0" anchor="ctr" anchorCtr="0">
            <a:spAutoFit/>
          </a:bodyPr>
          <a:lstStyle/>
          <a:p>
            <a:pPr marL="0" marR="0" lvl="0" indent="0" algn="l" defTabSz="914400" rtl="0" eaLnBrk="1" fontAlgn="auto" latinLnBrk="0" hangingPunct="1">
              <a:lnSpc>
                <a:spcPts val="900"/>
              </a:lnSpc>
              <a:spcBef>
                <a:spcPts val="0"/>
              </a:spcBef>
              <a:buClrTx/>
              <a:buSzTx/>
              <a:buFontTx/>
              <a:buNone/>
              <a:tabLst/>
              <a:defRPr/>
            </a:pPr>
            <a:r>
              <a:rPr kumimoji="0" lang="fr-CA" sz="10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Véronique </a:t>
            </a:r>
            <a:r>
              <a:rPr kumimoji="0" lang="en-CA" sz="10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Marchetti, CFA </a:t>
            </a:r>
            <a:endParaRPr kumimoji="0" lang="fr-CA" sz="1000" b="1"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lvl="0">
              <a:defRPr/>
            </a:pPr>
            <a:r>
              <a:rPr lang="fr-CA" sz="1000" dirty="0">
                <a:latin typeface="Calibri" panose="020F0502020204030204" pitchFamily="34" charset="0"/>
                <a:cs typeface="Calibri" panose="020F0502020204030204" pitchFamily="34" charset="0"/>
              </a:rPr>
              <a:t>Analyst</a:t>
            </a:r>
          </a:p>
          <a:p>
            <a:pPr lvl="0">
              <a:defRPr/>
            </a:pPr>
            <a:r>
              <a:rPr lang="en-CA" sz="1000" dirty="0">
                <a:latin typeface="Calibri" panose="020F0502020204030204" pitchFamily="34" charset="0"/>
                <a:cs typeface="Calibri" panose="020F0502020204030204" pitchFamily="34" charset="0"/>
              </a:rPr>
              <a:t>Experience: 19 years</a:t>
            </a:r>
          </a:p>
          <a:p>
            <a:pPr lvl="0">
              <a:defRPr/>
            </a:pPr>
            <a:r>
              <a:rPr lang="en-CA" sz="1000" dirty="0">
                <a:latin typeface="Calibri" panose="020F0502020204030204" pitchFamily="34" charset="0"/>
                <a:cs typeface="Calibri" panose="020F0502020204030204" pitchFamily="34" charset="0"/>
              </a:rPr>
              <a:t>Team member since 2010</a:t>
            </a:r>
            <a:endParaRPr kumimoji="0" lang="en-CA" sz="10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p:txBody>
      </p:sp>
      <p:sp>
        <p:nvSpPr>
          <p:cNvPr id="8" name="AutoShape 2" descr="Climate Action 100+">
            <a:extLst>
              <a:ext uri="{FF2B5EF4-FFF2-40B4-BE49-F238E27FC236}">
                <a16:creationId xmlns:a16="http://schemas.microsoft.com/office/drawing/2014/main" id="{94469497-90B3-4709-AEDC-B1E0CD388D35}"/>
              </a:ext>
            </a:extLst>
          </p:cNvPr>
          <p:cNvSpPr>
            <a:spLocks noChangeAspect="1" noChangeArrowheads="1"/>
          </p:cNvSpPr>
          <p:nvPr/>
        </p:nvSpPr>
        <p:spPr bwMode="auto">
          <a:xfrm>
            <a:off x="3733800" y="478040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28" name="Espace réservé du texte 4">
            <a:extLst>
              <a:ext uri="{FF2B5EF4-FFF2-40B4-BE49-F238E27FC236}">
                <a16:creationId xmlns:a16="http://schemas.microsoft.com/office/drawing/2014/main" id="{2167D69C-CEC4-4957-AEA7-3373B82B9CF6}"/>
              </a:ext>
            </a:extLst>
          </p:cNvPr>
          <p:cNvSpPr txBox="1">
            <a:spLocks/>
          </p:cNvSpPr>
          <p:nvPr/>
        </p:nvSpPr>
        <p:spPr>
          <a:xfrm>
            <a:off x="294344" y="7227641"/>
            <a:ext cx="3564000" cy="180000"/>
          </a:xfrm>
          <a:prstGeom prst="rect">
            <a:avLst/>
          </a:prstGeom>
          <a:solidFill>
            <a:srgbClr val="E1E4E7"/>
          </a:solidFill>
          <a:ln>
            <a:noFill/>
          </a:ln>
        </p:spPr>
        <p:txBody>
          <a:bodyPr lIns="36000" tIns="0" rIns="36000" bIns="0" anchor="ctr" anchorCtr="0"/>
          <a:lstStyle>
            <a:lvl1pPr marL="0" indent="0" algn="l" defTabSz="1018705" rtl="0" eaLnBrk="1" latinLnBrk="0" hangingPunct="1">
              <a:lnSpc>
                <a:spcPct val="100000"/>
              </a:lnSpc>
              <a:spcBef>
                <a:spcPts val="0"/>
              </a:spcBef>
              <a:buClr>
                <a:schemeClr val="accent6"/>
              </a:buClr>
              <a:buSzPct val="100000"/>
              <a:buFontTx/>
              <a:buNone/>
              <a:defRPr sz="1200" b="0" kern="1200" baseline="0">
                <a:solidFill>
                  <a:schemeClr val="bg1"/>
                </a:solidFill>
                <a:latin typeface="+mn-lt"/>
                <a:ea typeface="+mn-ea"/>
                <a:cs typeface="+mn-cs"/>
              </a:defRPr>
            </a:lvl1pPr>
            <a:lvl2pPr marL="114300" indent="0" algn="l" defTabSz="1018705" rtl="0" eaLnBrk="1" latinLnBrk="0" hangingPunct="1">
              <a:lnSpc>
                <a:spcPct val="95000"/>
              </a:lnSpc>
              <a:spcBef>
                <a:spcPts val="300"/>
              </a:spcBef>
              <a:buSzPct val="110000"/>
              <a:buFontTx/>
              <a:buNone/>
              <a:defRPr sz="700" b="1"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300"/>
              </a:spcBef>
              <a:buSzPct val="100000"/>
              <a:buFont typeface="Trebuchet MS" pitchFamily="34" charset="0"/>
              <a:buChar char="−"/>
              <a:defRPr sz="70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tabLst>
                <a:tab pos="3321050" algn="l"/>
              </a:tabLst>
            </a:pPr>
            <a:r>
              <a:rPr lang="en-CA" b="1" dirty="0">
                <a:solidFill>
                  <a:schemeClr val="accent1"/>
                </a:solidFill>
                <a:latin typeface="Calibri" panose="020F0502020204030204" pitchFamily="34" charset="0"/>
                <a:cs typeface="Calibri" panose="020F0502020204030204" pitchFamily="34" charset="0"/>
              </a:rPr>
              <a:t>Contact us  </a:t>
            </a:r>
          </a:p>
        </p:txBody>
      </p:sp>
      <p:sp>
        <p:nvSpPr>
          <p:cNvPr id="57" name="Rectangle 56">
            <a:extLst>
              <a:ext uri="{FF2B5EF4-FFF2-40B4-BE49-F238E27FC236}">
                <a16:creationId xmlns:a16="http://schemas.microsoft.com/office/drawing/2014/main" id="{4216ED43-B05F-4219-B665-714FEE8ACA8E}"/>
              </a:ext>
            </a:extLst>
          </p:cNvPr>
          <p:cNvSpPr/>
          <p:nvPr/>
        </p:nvSpPr>
        <p:spPr>
          <a:xfrm>
            <a:off x="270553" y="7487965"/>
            <a:ext cx="3031675" cy="436017"/>
          </a:xfrm>
          <a:prstGeom prst="rect">
            <a:avLst/>
          </a:prstGeom>
        </p:spPr>
        <p:txBody>
          <a:bodyPr wrap="square" lIns="36000" tIns="0" rIns="36000" bIns="0">
            <a:spAutoFit/>
          </a:bodyPr>
          <a:lstStyle/>
          <a:p>
            <a:pPr marL="0" lvl="1">
              <a:lnSpc>
                <a:spcPts val="800"/>
              </a:lnSpc>
              <a:spcAft>
                <a:spcPts val="200"/>
              </a:spcAft>
            </a:pPr>
            <a:r>
              <a:rPr lang="fr-CA" sz="1000" dirty="0">
                <a:latin typeface="Calibri" panose="020F0502020204030204" pitchFamily="34" charset="0"/>
                <a:cs typeface="Calibri" panose="020F0502020204030204" pitchFamily="34" charset="0"/>
              </a:rPr>
              <a:t>FIRASS KANSOU</a:t>
            </a:r>
          </a:p>
          <a:p>
            <a:pPr marL="0" lvl="1"/>
            <a:r>
              <a:rPr lang="fr-CA" sz="1000" dirty="0">
                <a:latin typeface="Calibri" panose="020F0502020204030204" pitchFamily="34" charset="0"/>
                <a:cs typeface="Calibri" panose="020F0502020204030204" pitchFamily="34" charset="0"/>
              </a:rPr>
              <a:t>Director, Consultant and Institutional Client Relations </a:t>
            </a:r>
            <a:r>
              <a:rPr lang="fr-CA" sz="1000" u="sng" dirty="0">
                <a:latin typeface="Calibri" panose="020F0502020204030204" pitchFamily="34" charset="0"/>
                <a:cs typeface="Calibri" panose="020F0502020204030204" pitchFamily="34" charset="0"/>
              </a:rPr>
              <a:t>firass.kansou@desjardins.com</a:t>
            </a:r>
          </a:p>
        </p:txBody>
      </p:sp>
      <p:grpSp>
        <p:nvGrpSpPr>
          <p:cNvPr id="11" name="Groupe 10">
            <a:extLst>
              <a:ext uri="{FF2B5EF4-FFF2-40B4-BE49-F238E27FC236}">
                <a16:creationId xmlns:a16="http://schemas.microsoft.com/office/drawing/2014/main" id="{387B37A7-416B-8DA0-4B04-65C0003C7CAA}"/>
              </a:ext>
            </a:extLst>
          </p:cNvPr>
          <p:cNvGrpSpPr/>
          <p:nvPr/>
        </p:nvGrpSpPr>
        <p:grpSpPr>
          <a:xfrm>
            <a:off x="295275" y="1399225"/>
            <a:ext cx="7128842" cy="3221146"/>
            <a:chOff x="574200" y="1845652"/>
            <a:chExt cx="6496822" cy="3107628"/>
          </a:xfrm>
        </p:grpSpPr>
        <p:cxnSp>
          <p:nvCxnSpPr>
            <p:cNvPr id="12" name="Connecteur droit avec flèche 11">
              <a:extLst>
                <a:ext uri="{FF2B5EF4-FFF2-40B4-BE49-F238E27FC236}">
                  <a16:creationId xmlns:a16="http://schemas.microsoft.com/office/drawing/2014/main" id="{9EE75F48-EA3F-4E4D-E49F-77BEA06DBDAE}"/>
                </a:ext>
              </a:extLst>
            </p:cNvPr>
            <p:cNvCxnSpPr>
              <a:cxnSpLocks/>
            </p:cNvCxnSpPr>
            <p:nvPr/>
          </p:nvCxnSpPr>
          <p:spPr>
            <a:xfrm flipV="1">
              <a:off x="4256038" y="4495970"/>
              <a:ext cx="612000" cy="1430"/>
            </a:xfrm>
            <a:prstGeom prst="straightConnector1">
              <a:avLst/>
            </a:prstGeom>
            <a:ln>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nvGrpSpPr>
            <p:cNvPr id="13" name="Groupe 12">
              <a:extLst>
                <a:ext uri="{FF2B5EF4-FFF2-40B4-BE49-F238E27FC236}">
                  <a16:creationId xmlns:a16="http://schemas.microsoft.com/office/drawing/2014/main" id="{6AC5502F-F4FF-5045-7BEC-4B6864A4D288}"/>
                </a:ext>
              </a:extLst>
            </p:cNvPr>
            <p:cNvGrpSpPr/>
            <p:nvPr/>
          </p:nvGrpSpPr>
          <p:grpSpPr>
            <a:xfrm>
              <a:off x="580296" y="3336136"/>
              <a:ext cx="3065290" cy="680745"/>
              <a:chOff x="535286" y="1260909"/>
              <a:chExt cx="3065290" cy="680745"/>
            </a:xfrm>
          </p:grpSpPr>
          <p:sp>
            <p:nvSpPr>
              <p:cNvPr id="95" name="Espace réservé du texte 4">
                <a:extLst>
                  <a:ext uri="{FF2B5EF4-FFF2-40B4-BE49-F238E27FC236}">
                    <a16:creationId xmlns:a16="http://schemas.microsoft.com/office/drawing/2014/main" id="{4E0D5E84-2299-8230-F843-536FE6A077C1}"/>
                  </a:ext>
                </a:extLst>
              </p:cNvPr>
              <p:cNvSpPr txBox="1">
                <a:spLocks/>
              </p:cNvSpPr>
              <p:nvPr/>
            </p:nvSpPr>
            <p:spPr>
              <a:xfrm>
                <a:off x="535286" y="1260909"/>
                <a:ext cx="2973003" cy="216000"/>
              </a:xfrm>
              <a:prstGeom prst="rect">
                <a:avLst/>
              </a:prstGeom>
              <a:solidFill>
                <a:schemeClr val="accent1"/>
              </a:solidFill>
              <a:ln w="6350">
                <a:noFill/>
                <a:prstDash val="sysDash"/>
              </a:ln>
            </p:spPr>
            <p:txBody>
              <a:bodyPr lIns="72000" tIns="0" rIns="36000" bIns="0" anchor="ctr" anchorCtr="0"/>
              <a:lstStyle>
                <a:lvl1pPr marL="0" indent="0" algn="l" defTabSz="1018705" rtl="0" eaLnBrk="1" latinLnBrk="0" hangingPunct="1">
                  <a:lnSpc>
                    <a:spcPct val="100000"/>
                  </a:lnSpc>
                  <a:spcBef>
                    <a:spcPts val="0"/>
                  </a:spcBef>
                  <a:buClr>
                    <a:schemeClr val="accent6"/>
                  </a:buClr>
                  <a:buSzPct val="100000"/>
                  <a:buFontTx/>
                  <a:buNone/>
                  <a:defRPr sz="1200" b="0" kern="1200" baseline="0">
                    <a:solidFill>
                      <a:schemeClr val="bg1"/>
                    </a:solidFill>
                    <a:latin typeface="+mn-lt"/>
                    <a:ea typeface="+mn-ea"/>
                    <a:cs typeface="+mn-cs"/>
                  </a:defRPr>
                </a:lvl1pPr>
                <a:lvl2pPr marL="114300" indent="0" algn="l" defTabSz="1018705" rtl="0" eaLnBrk="1" latinLnBrk="0" hangingPunct="1">
                  <a:lnSpc>
                    <a:spcPct val="95000"/>
                  </a:lnSpc>
                  <a:spcBef>
                    <a:spcPts val="300"/>
                  </a:spcBef>
                  <a:buSzPct val="110000"/>
                  <a:buFontTx/>
                  <a:buNone/>
                  <a:defRPr sz="700" b="1"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300"/>
                  </a:spcBef>
                  <a:buSzPct val="100000"/>
                  <a:buFont typeface="Trebuchet MS" pitchFamily="34" charset="0"/>
                  <a:buChar char="−"/>
                  <a:defRPr sz="70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tabLst>
                    <a:tab pos="3321050" algn="l"/>
                  </a:tabLst>
                </a:pPr>
                <a:r>
                  <a:rPr lang="fr-CA" sz="1100" b="1" dirty="0">
                    <a:latin typeface="Calibri" panose="020F0502020204030204" pitchFamily="34" charset="0"/>
                    <a:cs typeface="Calibri" panose="020F0502020204030204" pitchFamily="34" charset="0"/>
                  </a:rPr>
                  <a:t>Portfolio construction</a:t>
                </a:r>
                <a:endParaRPr lang="fr-CA" sz="1100" b="1" i="1" dirty="0">
                  <a:latin typeface="Calibri" panose="020F0502020204030204" pitchFamily="34" charset="0"/>
                  <a:cs typeface="Calibri" panose="020F0502020204030204" pitchFamily="34" charset="0"/>
                </a:endParaRPr>
              </a:p>
            </p:txBody>
          </p:sp>
          <p:sp>
            <p:nvSpPr>
              <p:cNvPr id="96" name="Rectangle 95">
                <a:extLst>
                  <a:ext uri="{FF2B5EF4-FFF2-40B4-BE49-F238E27FC236}">
                    <a16:creationId xmlns:a16="http://schemas.microsoft.com/office/drawing/2014/main" id="{E3697F7D-8E5A-7CEC-D66A-CE268CC64A24}"/>
                  </a:ext>
                </a:extLst>
              </p:cNvPr>
              <p:cNvSpPr/>
              <p:nvPr/>
            </p:nvSpPr>
            <p:spPr>
              <a:xfrm>
                <a:off x="551639" y="1541544"/>
                <a:ext cx="3048937" cy="400110"/>
              </a:xfrm>
              <a:prstGeom prst="rect">
                <a:avLst/>
              </a:prstGeom>
              <a:ln>
                <a:noFill/>
              </a:ln>
            </p:spPr>
            <p:txBody>
              <a:bodyPr wrap="square">
                <a:spAutoFit/>
              </a:bodyPr>
              <a:lstStyle/>
              <a:p>
                <a:r>
                  <a:rPr lang="en-CA" sz="1000" dirty="0">
                    <a:latin typeface="Calibri" panose="020F0502020204030204" pitchFamily="34" charset="0"/>
                    <a:cs typeface="Calibri" panose="020F0502020204030204" pitchFamily="34" charset="0"/>
                  </a:rPr>
                  <a:t>Maximize exposure to factors while respecting portfolio diversification constraints.</a:t>
                </a:r>
              </a:p>
            </p:txBody>
          </p:sp>
        </p:grpSp>
        <p:cxnSp>
          <p:nvCxnSpPr>
            <p:cNvPr id="14" name="Connecteur droit avec flèche 13">
              <a:extLst>
                <a:ext uri="{FF2B5EF4-FFF2-40B4-BE49-F238E27FC236}">
                  <a16:creationId xmlns:a16="http://schemas.microsoft.com/office/drawing/2014/main" id="{ED857C3F-4787-ADE0-92E2-76460CE06142}"/>
                </a:ext>
              </a:extLst>
            </p:cNvPr>
            <p:cNvCxnSpPr>
              <a:cxnSpLocks/>
            </p:cNvCxnSpPr>
            <p:nvPr/>
          </p:nvCxnSpPr>
          <p:spPr>
            <a:xfrm flipV="1">
              <a:off x="5231771" y="3834056"/>
              <a:ext cx="0" cy="243119"/>
            </a:xfrm>
            <a:prstGeom prst="straightConnector1">
              <a:avLst/>
            </a:prstGeom>
            <a:ln w="9525">
              <a:solidFill>
                <a:schemeClr val="accent4"/>
              </a:solidFill>
              <a:prstDash val="sysDot"/>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AD4DECF-BC5A-818E-07A1-825AA75DFE25}"/>
                </a:ext>
              </a:extLst>
            </p:cNvPr>
            <p:cNvSpPr/>
            <p:nvPr/>
          </p:nvSpPr>
          <p:spPr>
            <a:xfrm>
              <a:off x="586392" y="2155146"/>
              <a:ext cx="2970000" cy="1099587"/>
            </a:xfrm>
            <a:prstGeom prst="rect">
              <a:avLst/>
            </a:prstGeom>
            <a:noFill/>
            <a:ln w="9525">
              <a:solidFill>
                <a:schemeClr val="accent5">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ln w="9525">
                  <a:noFill/>
                </a:ln>
              </a:endParaRPr>
            </a:p>
          </p:txBody>
        </p:sp>
        <p:sp>
          <p:nvSpPr>
            <p:cNvPr id="16" name="Rectangle 15">
              <a:extLst>
                <a:ext uri="{FF2B5EF4-FFF2-40B4-BE49-F238E27FC236}">
                  <a16:creationId xmlns:a16="http://schemas.microsoft.com/office/drawing/2014/main" id="{9E52988B-A2C9-A728-6439-345C3C418F14}"/>
                </a:ext>
              </a:extLst>
            </p:cNvPr>
            <p:cNvSpPr/>
            <p:nvPr/>
          </p:nvSpPr>
          <p:spPr>
            <a:xfrm>
              <a:off x="586392" y="3579589"/>
              <a:ext cx="2969737" cy="453662"/>
            </a:xfrm>
            <a:prstGeom prst="rect">
              <a:avLst/>
            </a:prstGeom>
            <a:noFill/>
            <a:ln w="9525">
              <a:solidFill>
                <a:schemeClr val="accent5">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CA">
                <a:ln w="9525">
                  <a:noFill/>
                </a:ln>
              </a:endParaRPr>
            </a:p>
          </p:txBody>
        </p:sp>
        <p:cxnSp>
          <p:nvCxnSpPr>
            <p:cNvPr id="18" name="Connecteur droit avec flèche 17">
              <a:extLst>
                <a:ext uri="{FF2B5EF4-FFF2-40B4-BE49-F238E27FC236}">
                  <a16:creationId xmlns:a16="http://schemas.microsoft.com/office/drawing/2014/main" id="{434C8D5C-29CE-E014-1020-96BCEF834C06}"/>
                </a:ext>
              </a:extLst>
            </p:cNvPr>
            <p:cNvCxnSpPr>
              <a:cxnSpLocks/>
            </p:cNvCxnSpPr>
            <p:nvPr/>
          </p:nvCxnSpPr>
          <p:spPr>
            <a:xfrm flipV="1">
              <a:off x="4313514" y="2033920"/>
              <a:ext cx="521" cy="250394"/>
            </a:xfrm>
            <a:prstGeom prst="straightConnector1">
              <a:avLst/>
            </a:prstGeom>
            <a:ln>
              <a:prstDash val="sysDash"/>
              <a:headEnd type="none" w="med" len="med"/>
              <a:tailEnd type="none" w="med" len="med"/>
            </a:ln>
          </p:spPr>
          <p:style>
            <a:lnRef idx="1">
              <a:schemeClr val="accent3"/>
            </a:lnRef>
            <a:fillRef idx="0">
              <a:schemeClr val="accent3"/>
            </a:fillRef>
            <a:effectRef idx="0">
              <a:schemeClr val="accent3"/>
            </a:effectRef>
            <a:fontRef idx="minor">
              <a:schemeClr val="tx1"/>
            </a:fontRef>
          </p:style>
        </p:cxnSp>
        <p:grpSp>
          <p:nvGrpSpPr>
            <p:cNvPr id="19" name="Groupe 18">
              <a:extLst>
                <a:ext uri="{FF2B5EF4-FFF2-40B4-BE49-F238E27FC236}">
                  <a16:creationId xmlns:a16="http://schemas.microsoft.com/office/drawing/2014/main" id="{24B55978-3B8D-F083-BFF7-65EBA0EFEDF1}"/>
                </a:ext>
              </a:extLst>
            </p:cNvPr>
            <p:cNvGrpSpPr/>
            <p:nvPr/>
          </p:nvGrpSpPr>
          <p:grpSpPr>
            <a:xfrm>
              <a:off x="574200" y="1845652"/>
              <a:ext cx="6496822" cy="3107628"/>
              <a:chOff x="574200" y="1845652"/>
              <a:chExt cx="6496822" cy="3107628"/>
            </a:xfrm>
          </p:grpSpPr>
          <p:cxnSp>
            <p:nvCxnSpPr>
              <p:cNvPr id="29" name="Connecteur droit avec flèche 28">
                <a:extLst>
                  <a:ext uri="{FF2B5EF4-FFF2-40B4-BE49-F238E27FC236}">
                    <a16:creationId xmlns:a16="http://schemas.microsoft.com/office/drawing/2014/main" id="{CF7AF673-A933-7E5D-0048-D8CAFB8E88CE}"/>
                  </a:ext>
                </a:extLst>
              </p:cNvPr>
              <p:cNvCxnSpPr>
                <a:cxnSpLocks/>
              </p:cNvCxnSpPr>
              <p:nvPr/>
            </p:nvCxnSpPr>
            <p:spPr>
              <a:xfrm flipV="1">
                <a:off x="3508200" y="4251300"/>
                <a:ext cx="756000" cy="1430"/>
              </a:xfrm>
              <a:prstGeom prst="straightConnector1">
                <a:avLst/>
              </a:prstGeom>
              <a:ln>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4" name="Connecteur droit avec flèche 23">
                <a:extLst>
                  <a:ext uri="{FF2B5EF4-FFF2-40B4-BE49-F238E27FC236}">
                    <a16:creationId xmlns:a16="http://schemas.microsoft.com/office/drawing/2014/main" id="{CF21D195-09F1-E22A-0867-7BBCAC813976}"/>
                  </a:ext>
                </a:extLst>
              </p:cNvPr>
              <p:cNvCxnSpPr>
                <a:cxnSpLocks/>
              </p:cNvCxnSpPr>
              <p:nvPr/>
            </p:nvCxnSpPr>
            <p:spPr>
              <a:xfrm flipV="1">
                <a:off x="4311716" y="2281575"/>
                <a:ext cx="612000" cy="1430"/>
              </a:xfrm>
              <a:prstGeom prst="straightConnector1">
                <a:avLst/>
              </a:prstGeom>
              <a:ln>
                <a:prstDash val="sysDash"/>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0" name="Hexagone 19">
                <a:extLst>
                  <a:ext uri="{FF2B5EF4-FFF2-40B4-BE49-F238E27FC236}">
                    <a16:creationId xmlns:a16="http://schemas.microsoft.com/office/drawing/2014/main" id="{A48360C9-838B-B0B7-9029-BD5358EB1EAF}"/>
                  </a:ext>
                </a:extLst>
              </p:cNvPr>
              <p:cNvSpPr>
                <a:spLocks noChangeAspect="1"/>
              </p:cNvSpPr>
              <p:nvPr/>
            </p:nvSpPr>
            <p:spPr>
              <a:xfrm rot="5400000">
                <a:off x="4793387" y="4098523"/>
                <a:ext cx="889121" cy="820393"/>
              </a:xfrm>
              <a:prstGeom prst="hexagon">
                <a:avLst/>
              </a:prstGeom>
              <a:solidFill>
                <a:schemeClr val="accent5">
                  <a:lumMod val="40000"/>
                  <a:lumOff val="60000"/>
                </a:schemeClr>
              </a:solidFill>
              <a:ln w="9525">
                <a:noFill/>
                <a:prstDash val="sysDash"/>
              </a:ln>
              <a:effectLst/>
            </p:spPr>
            <p:style>
              <a:lnRef idx="1">
                <a:schemeClr val="accent1"/>
              </a:lnRef>
              <a:fillRef idx="3">
                <a:schemeClr val="accent1"/>
              </a:fillRef>
              <a:effectRef idx="2">
                <a:schemeClr val="accent1"/>
              </a:effectRef>
              <a:fontRef idx="minor">
                <a:schemeClr val="lt1"/>
              </a:fontRef>
            </p:style>
            <p:txBody>
              <a:bodyPr vert="vert270" wrap="none" lIns="0" tIns="0" rIns="0" bIns="0" rtlCol="0" anchor="ctr"/>
              <a:lstStyle/>
              <a:p>
                <a:pPr algn="ctr"/>
                <a:r>
                  <a:rPr lang="fr-CA" sz="1000" b="1" dirty="0">
                    <a:solidFill>
                      <a:schemeClr val="tx1"/>
                    </a:solidFill>
                    <a:latin typeface="Calibri" panose="020F0502020204030204" pitchFamily="34" charset="0"/>
                    <a:cs typeface="Calibri" panose="020F0502020204030204" pitchFamily="34" charset="0"/>
                  </a:rPr>
                  <a:t>QUANTITATIVE</a:t>
                </a:r>
              </a:p>
              <a:p>
                <a:pPr algn="ctr"/>
                <a:r>
                  <a:rPr lang="fr-CA" sz="1000" b="1" dirty="0">
                    <a:solidFill>
                      <a:schemeClr val="tx1"/>
                    </a:solidFill>
                    <a:latin typeface="Calibri" panose="020F0502020204030204" pitchFamily="34" charset="0"/>
                    <a:cs typeface="Calibri" panose="020F0502020204030204" pitchFamily="34" charset="0"/>
                  </a:rPr>
                  <a:t>MODEL</a:t>
                </a:r>
              </a:p>
            </p:txBody>
          </p:sp>
          <p:grpSp>
            <p:nvGrpSpPr>
              <p:cNvPr id="21" name="Groupe 20">
                <a:extLst>
                  <a:ext uri="{FF2B5EF4-FFF2-40B4-BE49-F238E27FC236}">
                    <a16:creationId xmlns:a16="http://schemas.microsoft.com/office/drawing/2014/main" id="{4D5D4F0E-F5CA-099C-87C0-9A199BF77453}"/>
                  </a:ext>
                </a:extLst>
              </p:cNvPr>
              <p:cNvGrpSpPr/>
              <p:nvPr/>
            </p:nvGrpSpPr>
            <p:grpSpPr>
              <a:xfrm>
                <a:off x="580296" y="1845652"/>
                <a:ext cx="6490726" cy="2077842"/>
                <a:chOff x="616552" y="5121792"/>
                <a:chExt cx="6490726" cy="2077842"/>
              </a:xfrm>
            </p:grpSpPr>
            <p:grpSp>
              <p:nvGrpSpPr>
                <p:cNvPr id="40" name="Groupe 39">
                  <a:extLst>
                    <a:ext uri="{FF2B5EF4-FFF2-40B4-BE49-F238E27FC236}">
                      <a16:creationId xmlns:a16="http://schemas.microsoft.com/office/drawing/2014/main" id="{5E929FB3-9C7A-99B9-B8D1-5BE81CC8092E}"/>
                    </a:ext>
                  </a:extLst>
                </p:cNvPr>
                <p:cNvGrpSpPr/>
                <p:nvPr/>
              </p:nvGrpSpPr>
              <p:grpSpPr>
                <a:xfrm>
                  <a:off x="616552" y="5191444"/>
                  <a:ext cx="2997792" cy="1386062"/>
                  <a:chOff x="607075" y="2622832"/>
                  <a:chExt cx="2997792" cy="1386062"/>
                </a:xfrm>
              </p:grpSpPr>
              <p:sp>
                <p:nvSpPr>
                  <p:cNvPr id="73" name="Espace réservé du texte 4">
                    <a:extLst>
                      <a:ext uri="{FF2B5EF4-FFF2-40B4-BE49-F238E27FC236}">
                        <a16:creationId xmlns:a16="http://schemas.microsoft.com/office/drawing/2014/main" id="{ED712735-5978-DEC2-37C0-A30BFF2FECDE}"/>
                      </a:ext>
                    </a:extLst>
                  </p:cNvPr>
                  <p:cNvSpPr txBox="1">
                    <a:spLocks/>
                  </p:cNvSpPr>
                  <p:nvPr/>
                </p:nvSpPr>
                <p:spPr>
                  <a:xfrm>
                    <a:off x="607075" y="2622832"/>
                    <a:ext cx="2977200" cy="216000"/>
                  </a:xfrm>
                  <a:prstGeom prst="rect">
                    <a:avLst/>
                  </a:prstGeom>
                  <a:solidFill>
                    <a:schemeClr val="accent3">
                      <a:lumMod val="60000"/>
                      <a:lumOff val="40000"/>
                    </a:schemeClr>
                  </a:solidFill>
                  <a:ln w="6350">
                    <a:noFill/>
                    <a:prstDash val="sysDash"/>
                  </a:ln>
                </p:spPr>
                <p:txBody>
                  <a:bodyPr lIns="72000" tIns="0" rIns="36000" bIns="0" anchor="ctr" anchorCtr="0"/>
                  <a:lstStyle>
                    <a:lvl1pPr marL="0" indent="0" algn="l" defTabSz="1018705" rtl="0" eaLnBrk="1" latinLnBrk="0" hangingPunct="1">
                      <a:lnSpc>
                        <a:spcPct val="100000"/>
                      </a:lnSpc>
                      <a:spcBef>
                        <a:spcPts val="0"/>
                      </a:spcBef>
                      <a:buClr>
                        <a:schemeClr val="accent6"/>
                      </a:buClr>
                      <a:buSzPct val="100000"/>
                      <a:buFontTx/>
                      <a:buNone/>
                      <a:defRPr sz="1200" b="0" kern="1200" baseline="0">
                        <a:solidFill>
                          <a:schemeClr val="bg1"/>
                        </a:solidFill>
                        <a:latin typeface="+mn-lt"/>
                        <a:ea typeface="+mn-ea"/>
                        <a:cs typeface="+mn-cs"/>
                      </a:defRPr>
                    </a:lvl1pPr>
                    <a:lvl2pPr marL="114300" indent="0" algn="l" defTabSz="1018705" rtl="0" eaLnBrk="1" latinLnBrk="0" hangingPunct="1">
                      <a:lnSpc>
                        <a:spcPct val="95000"/>
                      </a:lnSpc>
                      <a:spcBef>
                        <a:spcPts val="300"/>
                      </a:spcBef>
                      <a:buSzPct val="110000"/>
                      <a:buFontTx/>
                      <a:buNone/>
                      <a:defRPr sz="700" b="1"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300"/>
                      </a:spcBef>
                      <a:buSzPct val="100000"/>
                      <a:buFont typeface="Trebuchet MS" pitchFamily="34" charset="0"/>
                      <a:buChar char="−"/>
                      <a:defRPr sz="70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tabLst>
                        <a:tab pos="3321050" algn="l"/>
                      </a:tabLst>
                    </a:pPr>
                    <a:r>
                      <a:rPr lang="fr-CA" sz="1100" b="1" dirty="0">
                        <a:solidFill>
                          <a:schemeClr val="tx1"/>
                        </a:solidFill>
                        <a:latin typeface="Calibri" panose="020F0502020204030204" pitchFamily="34" charset="0"/>
                        <a:cs typeface="Calibri" panose="020F0502020204030204" pitchFamily="34" charset="0"/>
                      </a:rPr>
                      <a:t>ESG Filters</a:t>
                    </a:r>
                  </a:p>
                </p:txBody>
              </p:sp>
              <p:sp>
                <p:nvSpPr>
                  <p:cNvPr id="75" name="Rectangle 74">
                    <a:extLst>
                      <a:ext uri="{FF2B5EF4-FFF2-40B4-BE49-F238E27FC236}">
                        <a16:creationId xmlns:a16="http://schemas.microsoft.com/office/drawing/2014/main" id="{A281E6ED-452D-27C2-567A-4A33C79F404B}"/>
                      </a:ext>
                    </a:extLst>
                  </p:cNvPr>
                  <p:cNvSpPr/>
                  <p:nvPr/>
                </p:nvSpPr>
                <p:spPr>
                  <a:xfrm>
                    <a:off x="994002" y="2916287"/>
                    <a:ext cx="2610865" cy="1092607"/>
                  </a:xfrm>
                  <a:prstGeom prst="rect">
                    <a:avLst/>
                  </a:prstGeom>
                  <a:ln>
                    <a:noFill/>
                  </a:ln>
                </p:spPr>
                <p:txBody>
                  <a:bodyPr wrap="square">
                    <a:spAutoFit/>
                  </a:bodyPr>
                  <a:lstStyle/>
                  <a:p>
                    <a:pPr>
                      <a:spcAft>
                        <a:spcPts val="800"/>
                      </a:spcAft>
                    </a:pPr>
                    <a:r>
                      <a:rPr lang="en-CA" sz="1000" dirty="0">
                        <a:latin typeface="Calibri" panose="020F0502020204030204" pitchFamily="34" charset="0"/>
                        <a:cs typeface="Calibri" panose="020F0502020204030204" pitchFamily="34" charset="0"/>
                      </a:rPr>
                      <a:t>Systematic exclusions</a:t>
                    </a:r>
                    <a:endParaRPr lang="en-CA" sz="1000" dirty="0">
                      <a:highlight>
                        <a:srgbClr val="FFFF00"/>
                      </a:highlight>
                      <a:latin typeface="Calibri" panose="020F0502020204030204" pitchFamily="34" charset="0"/>
                      <a:cs typeface="Calibri" panose="020F0502020204030204" pitchFamily="34" charset="0"/>
                    </a:endParaRPr>
                  </a:p>
                  <a:p>
                    <a:pPr>
                      <a:spcBef>
                        <a:spcPts val="300"/>
                      </a:spcBef>
                      <a:spcAft>
                        <a:spcPts val="700"/>
                      </a:spcAft>
                    </a:pPr>
                    <a:r>
                      <a:rPr lang="en-CA" sz="1000" dirty="0">
                        <a:latin typeface="Calibri" panose="020F0502020204030204" pitchFamily="34" charset="0"/>
                        <a:cs typeface="Calibri" panose="020F0502020204030204" pitchFamily="34" charset="0"/>
                      </a:rPr>
                      <a:t>Negative filter: company has clearly taken harmful actions according to ESG criteria </a:t>
                    </a:r>
                  </a:p>
                  <a:p>
                    <a:pPr>
                      <a:spcBef>
                        <a:spcPts val="200"/>
                      </a:spcBef>
                      <a:spcAft>
                        <a:spcPts val="600"/>
                      </a:spcAft>
                    </a:pPr>
                    <a:r>
                      <a:rPr lang="en-CA" sz="1000" dirty="0">
                        <a:latin typeface="Calibri" panose="020F0502020204030204" pitchFamily="34" charset="0"/>
                        <a:cs typeface="Calibri" panose="020F0502020204030204" pitchFamily="34" charset="0"/>
                      </a:rPr>
                      <a:t>Positive filter: company is a leader based on ESG criteria (</a:t>
                    </a:r>
                    <a:r>
                      <a:rPr lang="en-CA" sz="1000" i="1" dirty="0">
                        <a:latin typeface="Calibri" panose="020F0502020204030204" pitchFamily="34" charset="0"/>
                        <a:cs typeface="Calibri" panose="020F0502020204030204" pitchFamily="34" charset="0"/>
                      </a:rPr>
                      <a:t>best in class</a:t>
                    </a:r>
                    <a:r>
                      <a:rPr lang="en-CA" sz="1000" dirty="0">
                        <a:latin typeface="Calibri" panose="020F0502020204030204" pitchFamily="34" charset="0"/>
                        <a:cs typeface="Calibri" panose="020F0502020204030204" pitchFamily="34" charset="0"/>
                      </a:rPr>
                      <a:t>)</a:t>
                    </a:r>
                  </a:p>
                </p:txBody>
              </p:sp>
              <p:sp>
                <p:nvSpPr>
                  <p:cNvPr id="92" name="Rectangle 91">
                    <a:extLst>
                      <a:ext uri="{FF2B5EF4-FFF2-40B4-BE49-F238E27FC236}">
                        <a16:creationId xmlns:a16="http://schemas.microsoft.com/office/drawing/2014/main" id="{C33C9593-1D11-7024-81D0-4E922E65E4DA}"/>
                      </a:ext>
                    </a:extLst>
                  </p:cNvPr>
                  <p:cNvSpPr/>
                  <p:nvPr/>
                </p:nvSpPr>
                <p:spPr>
                  <a:xfrm>
                    <a:off x="704658" y="2935267"/>
                    <a:ext cx="296065" cy="267073"/>
                  </a:xfrm>
                  <a:prstGeom prst="rect">
                    <a:avLst/>
                  </a:prstGeom>
                  <a:solidFill>
                    <a:schemeClr val="bg1"/>
                  </a:solidFill>
                  <a:ln w="12700">
                    <a:solidFill>
                      <a:schemeClr val="accent3">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050" dirty="0">
                        <a:solidFill>
                          <a:schemeClr val="tx1"/>
                        </a:solidFill>
                        <a:latin typeface="Calibri" panose="020F0502020204030204" pitchFamily="34" charset="0"/>
                        <a:cs typeface="Calibri" panose="020F0502020204030204" pitchFamily="34" charset="0"/>
                      </a:rPr>
                      <a:t>1</a:t>
                    </a:r>
                  </a:p>
                </p:txBody>
              </p:sp>
              <p:sp>
                <p:nvSpPr>
                  <p:cNvPr id="93" name="Rectangle 92">
                    <a:extLst>
                      <a:ext uri="{FF2B5EF4-FFF2-40B4-BE49-F238E27FC236}">
                        <a16:creationId xmlns:a16="http://schemas.microsoft.com/office/drawing/2014/main" id="{399A1603-25DC-DFA0-CED1-6B68A0E9848B}"/>
                      </a:ext>
                    </a:extLst>
                  </p:cNvPr>
                  <p:cNvSpPr/>
                  <p:nvPr/>
                </p:nvSpPr>
                <p:spPr>
                  <a:xfrm>
                    <a:off x="697937" y="3284846"/>
                    <a:ext cx="296065" cy="267073"/>
                  </a:xfrm>
                  <a:prstGeom prst="rect">
                    <a:avLst/>
                  </a:prstGeom>
                  <a:no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050" dirty="0">
                        <a:solidFill>
                          <a:schemeClr val="tx1"/>
                        </a:solidFill>
                        <a:latin typeface="Calibri" panose="020F0502020204030204" pitchFamily="34" charset="0"/>
                        <a:cs typeface="Calibri" panose="020F0502020204030204" pitchFamily="34" charset="0"/>
                      </a:rPr>
                      <a:t>2</a:t>
                    </a:r>
                  </a:p>
                </p:txBody>
              </p:sp>
              <p:sp>
                <p:nvSpPr>
                  <p:cNvPr id="94" name="Rectangle 93">
                    <a:extLst>
                      <a:ext uri="{FF2B5EF4-FFF2-40B4-BE49-F238E27FC236}">
                        <a16:creationId xmlns:a16="http://schemas.microsoft.com/office/drawing/2014/main" id="{6F3909EE-4876-ADB1-FEB6-5C06168B5C96}"/>
                      </a:ext>
                    </a:extLst>
                  </p:cNvPr>
                  <p:cNvSpPr/>
                  <p:nvPr/>
                </p:nvSpPr>
                <p:spPr>
                  <a:xfrm>
                    <a:off x="697937" y="3634424"/>
                    <a:ext cx="296065" cy="267073"/>
                  </a:xfrm>
                  <a:prstGeom prst="rect">
                    <a:avLst/>
                  </a:prstGeom>
                  <a:solidFill>
                    <a:schemeClr val="bg1"/>
                  </a:solidFill>
                  <a:ln w="1270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050" dirty="0">
                        <a:solidFill>
                          <a:schemeClr val="tx1"/>
                        </a:solidFill>
                        <a:latin typeface="Calibri" panose="020F0502020204030204" pitchFamily="34" charset="0"/>
                        <a:cs typeface="Calibri" panose="020F0502020204030204" pitchFamily="34" charset="0"/>
                      </a:rPr>
                      <a:t>3</a:t>
                    </a:r>
                  </a:p>
                </p:txBody>
              </p:sp>
            </p:grpSp>
            <p:grpSp>
              <p:nvGrpSpPr>
                <p:cNvPr id="41" name="Groupe 40">
                  <a:extLst>
                    <a:ext uri="{FF2B5EF4-FFF2-40B4-BE49-F238E27FC236}">
                      <a16:creationId xmlns:a16="http://schemas.microsoft.com/office/drawing/2014/main" id="{9928CAAA-13C0-3FA5-60A7-A0312ED01DC0}"/>
                    </a:ext>
                  </a:extLst>
                </p:cNvPr>
                <p:cNvGrpSpPr/>
                <p:nvPr/>
              </p:nvGrpSpPr>
              <p:grpSpPr>
                <a:xfrm>
                  <a:off x="4847185" y="5121792"/>
                  <a:ext cx="2260093" cy="2077842"/>
                  <a:chOff x="4847185" y="4946028"/>
                  <a:chExt cx="2260093" cy="2077842"/>
                </a:xfrm>
              </p:grpSpPr>
              <p:sp>
                <p:nvSpPr>
                  <p:cNvPr id="42" name="Hexagone 41">
                    <a:extLst>
                      <a:ext uri="{FF2B5EF4-FFF2-40B4-BE49-F238E27FC236}">
                        <a16:creationId xmlns:a16="http://schemas.microsoft.com/office/drawing/2014/main" id="{DA07F9C1-A6B1-F55F-98DE-C0C532C22C89}"/>
                      </a:ext>
                    </a:extLst>
                  </p:cNvPr>
                  <p:cNvSpPr>
                    <a:spLocks noChangeAspect="1"/>
                  </p:cNvSpPr>
                  <p:nvPr/>
                </p:nvSpPr>
                <p:spPr>
                  <a:xfrm rot="5400000">
                    <a:off x="4804225" y="6078439"/>
                    <a:ext cx="922537" cy="820209"/>
                  </a:xfrm>
                  <a:prstGeom prst="hexago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vert="vert270" wrap="none" lIns="0" rIns="0" rtlCol="0" anchor="ctr"/>
                  <a:lstStyle/>
                  <a:p>
                    <a:pPr algn="ctr"/>
                    <a:r>
                      <a:rPr lang="fr-CA" sz="1000" b="1" dirty="0">
                        <a:latin typeface="Calibri" panose="020F0502020204030204" pitchFamily="34" charset="0"/>
                        <a:cs typeface="Calibri" panose="020F0502020204030204" pitchFamily="34" charset="0"/>
                      </a:rPr>
                      <a:t>OPTIMIZATION</a:t>
                    </a:r>
                  </a:p>
                </p:txBody>
              </p:sp>
              <p:cxnSp>
                <p:nvCxnSpPr>
                  <p:cNvPr id="43" name="Connecteur droit avec flèche 42">
                    <a:extLst>
                      <a:ext uri="{FF2B5EF4-FFF2-40B4-BE49-F238E27FC236}">
                        <a16:creationId xmlns:a16="http://schemas.microsoft.com/office/drawing/2014/main" id="{C716D42A-9038-472C-FBB2-2DF5F0AF65DA}"/>
                      </a:ext>
                    </a:extLst>
                  </p:cNvPr>
                  <p:cNvCxnSpPr>
                    <a:cxnSpLocks/>
                  </p:cNvCxnSpPr>
                  <p:nvPr/>
                </p:nvCxnSpPr>
                <p:spPr>
                  <a:xfrm>
                    <a:off x="5635171" y="6512370"/>
                    <a:ext cx="524934" cy="0"/>
                  </a:xfrm>
                  <a:prstGeom prst="straightConnector1">
                    <a:avLst/>
                  </a:prstGeom>
                  <a:ln>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Hexagone 44">
                    <a:extLst>
                      <a:ext uri="{FF2B5EF4-FFF2-40B4-BE49-F238E27FC236}">
                        <a16:creationId xmlns:a16="http://schemas.microsoft.com/office/drawing/2014/main" id="{130D73D0-ACF0-1E83-653B-DF795CD30B40}"/>
                      </a:ext>
                    </a:extLst>
                  </p:cNvPr>
                  <p:cNvSpPr/>
                  <p:nvPr/>
                </p:nvSpPr>
                <p:spPr>
                  <a:xfrm rot="5400000">
                    <a:off x="6093414" y="6010006"/>
                    <a:ext cx="1092607" cy="935121"/>
                  </a:xfrm>
                  <a:prstGeom prst="hexagon">
                    <a:avLst/>
                  </a:prstGeom>
                  <a:solidFill>
                    <a:schemeClr val="accent3">
                      <a:lumMod val="40000"/>
                      <a:lumOff val="60000"/>
                    </a:schemeClr>
                  </a:solidFill>
                  <a:ln w="19050">
                    <a:noFill/>
                  </a:ln>
                  <a:effectLst/>
                </p:spPr>
                <p:style>
                  <a:lnRef idx="1">
                    <a:schemeClr val="accent1"/>
                  </a:lnRef>
                  <a:fillRef idx="3">
                    <a:schemeClr val="accent1"/>
                  </a:fillRef>
                  <a:effectRef idx="2">
                    <a:schemeClr val="accent1"/>
                  </a:effectRef>
                  <a:fontRef idx="minor">
                    <a:schemeClr val="lt1"/>
                  </a:fontRef>
                </p:style>
                <p:txBody>
                  <a:bodyPr vert="vert270" wrap="none" lIns="0" rIns="0" rtlCol="0" anchor="ctr"/>
                  <a:lstStyle/>
                  <a:p>
                    <a:pPr algn="ctr"/>
                    <a:r>
                      <a:rPr lang="fr-CA" sz="1000" b="1" dirty="0">
                        <a:solidFill>
                          <a:schemeClr val="tx1"/>
                        </a:solidFill>
                        <a:latin typeface="Calibri" panose="020F0502020204030204" pitchFamily="34" charset="0"/>
                        <a:cs typeface="Calibri" panose="020F0502020204030204" pitchFamily="34" charset="0"/>
                      </a:rPr>
                      <a:t>SYSTEMATIC </a:t>
                    </a:r>
                  </a:p>
                  <a:p>
                    <a:pPr algn="ctr"/>
                    <a:r>
                      <a:rPr lang="fr-CA" sz="1000" b="1" dirty="0">
                        <a:solidFill>
                          <a:schemeClr val="tx1"/>
                        </a:solidFill>
                        <a:latin typeface="Calibri" panose="020F0502020204030204" pitchFamily="34" charset="0"/>
                        <a:cs typeface="Calibri" panose="020F0502020204030204" pitchFamily="34" charset="0"/>
                      </a:rPr>
                      <a:t>ESG</a:t>
                    </a:r>
                  </a:p>
                  <a:p>
                    <a:pPr algn="ctr"/>
                    <a:r>
                      <a:rPr lang="fr-CA" sz="1000" b="1" dirty="0">
                        <a:solidFill>
                          <a:schemeClr val="tx1"/>
                        </a:solidFill>
                        <a:latin typeface="Calibri" panose="020F0502020204030204" pitchFamily="34" charset="0"/>
                        <a:cs typeface="Calibri" panose="020F0502020204030204" pitchFamily="34" charset="0"/>
                      </a:rPr>
                      <a:t>WORLD EQUITY</a:t>
                    </a:r>
                  </a:p>
                </p:txBody>
              </p:sp>
              <p:cxnSp>
                <p:nvCxnSpPr>
                  <p:cNvPr id="55" name="Connecteur droit avec flèche 54">
                    <a:extLst>
                      <a:ext uri="{FF2B5EF4-FFF2-40B4-BE49-F238E27FC236}">
                        <a16:creationId xmlns:a16="http://schemas.microsoft.com/office/drawing/2014/main" id="{FC592834-97A6-CEB0-212F-51DE8A1E75B2}"/>
                      </a:ext>
                    </a:extLst>
                  </p:cNvPr>
                  <p:cNvCxnSpPr>
                    <a:cxnSpLocks/>
                  </p:cNvCxnSpPr>
                  <p:nvPr/>
                </p:nvCxnSpPr>
                <p:spPr>
                  <a:xfrm>
                    <a:off x="5258669" y="5820544"/>
                    <a:ext cx="0" cy="216000"/>
                  </a:xfrm>
                  <a:prstGeom prst="straightConnector1">
                    <a:avLst/>
                  </a:prstGeom>
                  <a:ln w="9525">
                    <a:solidFill>
                      <a:schemeClr val="tx1"/>
                    </a:solidFill>
                    <a:prstDash val="sysDot"/>
                    <a:roun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4" name="Hexagone 43">
                    <a:extLst>
                      <a:ext uri="{FF2B5EF4-FFF2-40B4-BE49-F238E27FC236}">
                        <a16:creationId xmlns:a16="http://schemas.microsoft.com/office/drawing/2014/main" id="{B0EDE330-F8A7-A248-7A4B-04B658C9CB65}"/>
                      </a:ext>
                    </a:extLst>
                  </p:cNvPr>
                  <p:cNvSpPr>
                    <a:spLocks noChangeAspect="1"/>
                  </p:cNvSpPr>
                  <p:nvPr/>
                </p:nvSpPr>
                <p:spPr>
                  <a:xfrm rot="5400000">
                    <a:off x="4814254" y="4978959"/>
                    <a:ext cx="889121" cy="823259"/>
                  </a:xfrm>
                  <a:prstGeom prst="hexagon">
                    <a:avLst/>
                  </a:prstGeom>
                  <a:solidFill>
                    <a:schemeClr val="accent3">
                      <a:lumMod val="60000"/>
                      <a:lumOff val="40000"/>
                    </a:schemeClr>
                  </a:solidFill>
                  <a:ln w="9525">
                    <a:noFill/>
                    <a:prstDash val="sysDash"/>
                  </a:ln>
                  <a:effectLst/>
                </p:spPr>
                <p:style>
                  <a:lnRef idx="1">
                    <a:schemeClr val="accent1"/>
                  </a:lnRef>
                  <a:fillRef idx="3">
                    <a:schemeClr val="accent1"/>
                  </a:fillRef>
                  <a:effectRef idx="2">
                    <a:schemeClr val="accent1"/>
                  </a:effectRef>
                  <a:fontRef idx="minor">
                    <a:schemeClr val="lt1"/>
                  </a:fontRef>
                </p:style>
                <p:txBody>
                  <a:bodyPr vert="vert270" wrap="none" lIns="0" tIns="0" rIns="0" bIns="0" rtlCol="0" anchor="ctr"/>
                  <a:lstStyle/>
                  <a:p>
                    <a:pPr algn="ctr"/>
                    <a:r>
                      <a:rPr lang="fr-CA" sz="1000" b="1" dirty="0">
                        <a:solidFill>
                          <a:schemeClr val="tx1"/>
                        </a:solidFill>
                        <a:latin typeface="Calibri" panose="020F0502020204030204" pitchFamily="34" charset="0"/>
                        <a:cs typeface="Calibri" panose="020F0502020204030204" pitchFamily="34" charset="0"/>
                      </a:rPr>
                      <a:t>ESG</a:t>
                    </a:r>
                  </a:p>
                  <a:p>
                    <a:pPr algn="ctr"/>
                    <a:r>
                      <a:rPr lang="fr-CA" sz="1000" b="1" dirty="0">
                        <a:solidFill>
                          <a:schemeClr val="tx1"/>
                        </a:solidFill>
                        <a:latin typeface="Calibri" panose="020F0502020204030204" pitchFamily="34" charset="0"/>
                        <a:cs typeface="Calibri" panose="020F0502020204030204" pitchFamily="34" charset="0"/>
                      </a:rPr>
                      <a:t>FILTERS</a:t>
                    </a:r>
                  </a:p>
                </p:txBody>
              </p:sp>
            </p:grpSp>
          </p:grpSp>
          <p:grpSp>
            <p:nvGrpSpPr>
              <p:cNvPr id="22" name="Groupe 21">
                <a:extLst>
                  <a:ext uri="{FF2B5EF4-FFF2-40B4-BE49-F238E27FC236}">
                    <a16:creationId xmlns:a16="http://schemas.microsoft.com/office/drawing/2014/main" id="{899C27A7-54DB-A4A2-D0CE-2888D41701CE}"/>
                  </a:ext>
                </a:extLst>
              </p:cNvPr>
              <p:cNvGrpSpPr/>
              <p:nvPr/>
            </p:nvGrpSpPr>
            <p:grpSpPr>
              <a:xfrm>
                <a:off x="574200" y="4140720"/>
                <a:ext cx="2988129" cy="735038"/>
                <a:chOff x="574200" y="4140720"/>
                <a:chExt cx="2988129" cy="735038"/>
              </a:xfrm>
              <a:solidFill>
                <a:schemeClr val="accent3"/>
              </a:solidFill>
            </p:grpSpPr>
            <p:sp>
              <p:nvSpPr>
                <p:cNvPr id="31" name="Espace réservé du texte 4">
                  <a:extLst>
                    <a:ext uri="{FF2B5EF4-FFF2-40B4-BE49-F238E27FC236}">
                      <a16:creationId xmlns:a16="http://schemas.microsoft.com/office/drawing/2014/main" id="{8292C2A7-D87A-70B7-8D8D-423F3FF2136D}"/>
                    </a:ext>
                  </a:extLst>
                </p:cNvPr>
                <p:cNvSpPr txBox="1">
                  <a:spLocks/>
                </p:cNvSpPr>
                <p:nvPr/>
              </p:nvSpPr>
              <p:spPr>
                <a:xfrm>
                  <a:off x="580296" y="4140720"/>
                  <a:ext cx="2976097" cy="216000"/>
                </a:xfrm>
                <a:prstGeom prst="rect">
                  <a:avLst/>
                </a:prstGeom>
                <a:solidFill>
                  <a:srgbClr val="E1E4E7"/>
                </a:solidFill>
                <a:ln w="6350">
                  <a:noFill/>
                  <a:prstDash val="sysDash"/>
                </a:ln>
              </p:spPr>
              <p:txBody>
                <a:bodyPr lIns="72000" tIns="0" rIns="36000" bIns="0" anchor="ctr" anchorCtr="0"/>
                <a:lstStyle>
                  <a:lvl1pPr marL="0" indent="0" algn="l" defTabSz="1018705" rtl="0" eaLnBrk="1" latinLnBrk="0" hangingPunct="1">
                    <a:lnSpc>
                      <a:spcPct val="100000"/>
                    </a:lnSpc>
                    <a:spcBef>
                      <a:spcPts val="0"/>
                    </a:spcBef>
                    <a:buClr>
                      <a:schemeClr val="accent6"/>
                    </a:buClr>
                    <a:buSzPct val="100000"/>
                    <a:buFontTx/>
                    <a:buNone/>
                    <a:defRPr sz="1200" b="0" kern="1200" baseline="0">
                      <a:solidFill>
                        <a:schemeClr val="bg1"/>
                      </a:solidFill>
                      <a:latin typeface="+mn-lt"/>
                      <a:ea typeface="+mn-ea"/>
                      <a:cs typeface="+mn-cs"/>
                    </a:defRPr>
                  </a:lvl1pPr>
                  <a:lvl2pPr marL="114300" indent="0" algn="l" defTabSz="1018705" rtl="0" eaLnBrk="1" latinLnBrk="0" hangingPunct="1">
                    <a:lnSpc>
                      <a:spcPct val="95000"/>
                    </a:lnSpc>
                    <a:spcBef>
                      <a:spcPts val="300"/>
                    </a:spcBef>
                    <a:buSzPct val="110000"/>
                    <a:buFontTx/>
                    <a:buNone/>
                    <a:defRPr sz="700" b="1"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300"/>
                    </a:spcBef>
                    <a:buSzPct val="100000"/>
                    <a:buFont typeface="Trebuchet MS" pitchFamily="34" charset="0"/>
                    <a:buChar char="−"/>
                    <a:defRPr sz="70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300"/>
                    </a:spcBef>
                    <a:buSzPct val="100000"/>
                    <a:buFont typeface="Arial" pitchFamily="34" charset="0"/>
                    <a:buChar char="•"/>
                    <a:defRPr sz="70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tabLst>
                      <a:tab pos="3321050" algn="l"/>
                    </a:tabLst>
                  </a:pPr>
                  <a:r>
                    <a:rPr lang="fr-CA" sz="1100" b="1" dirty="0">
                      <a:solidFill>
                        <a:schemeClr val="tx1"/>
                      </a:solidFill>
                      <a:latin typeface="Calibri" panose="020F0502020204030204" pitchFamily="34" charset="0"/>
                      <a:cs typeface="Calibri" panose="020F0502020204030204" pitchFamily="34" charset="0"/>
                    </a:rPr>
                    <a:t>Factor families</a:t>
                  </a:r>
                  <a:endParaRPr lang="fr-CA" sz="1100" b="1" i="1" dirty="0">
                    <a:solidFill>
                      <a:schemeClr val="tx1"/>
                    </a:solidFill>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54CF5372-2CD3-E964-B92B-B47CED96445A}"/>
                    </a:ext>
                  </a:extLst>
                </p:cNvPr>
                <p:cNvSpPr/>
                <p:nvPr/>
              </p:nvSpPr>
              <p:spPr>
                <a:xfrm>
                  <a:off x="574200" y="4380482"/>
                  <a:ext cx="638825" cy="230832"/>
                </a:xfrm>
                <a:prstGeom prst="rect">
                  <a:avLst/>
                </a:prstGeom>
                <a:no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Value</a:t>
                  </a:r>
                  <a:endParaRPr kumimoji="0" lang="en-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29BCB62E-00D6-CE76-F481-43F22E65AE5C}"/>
                    </a:ext>
                  </a:extLst>
                </p:cNvPr>
                <p:cNvSpPr/>
                <p:nvPr/>
              </p:nvSpPr>
              <p:spPr>
                <a:xfrm>
                  <a:off x="1263062" y="4380482"/>
                  <a:ext cx="711853" cy="230832"/>
                </a:xfrm>
                <a:prstGeom prst="rect">
                  <a:avLst/>
                </a:prstGeom>
                <a:no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Volatility</a:t>
                  </a:r>
                  <a:endParaRPr kumimoji="0" lang="en-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34" name="Rectangle 33">
                  <a:extLst>
                    <a:ext uri="{FF2B5EF4-FFF2-40B4-BE49-F238E27FC236}">
                      <a16:creationId xmlns:a16="http://schemas.microsoft.com/office/drawing/2014/main" id="{EB9E3499-BA45-A3A7-56AF-8DC7B29DEDE2}"/>
                    </a:ext>
                  </a:extLst>
                </p:cNvPr>
                <p:cNvSpPr/>
                <p:nvPr/>
              </p:nvSpPr>
              <p:spPr>
                <a:xfrm>
                  <a:off x="2024952" y="4380482"/>
                  <a:ext cx="847254" cy="230832"/>
                </a:xfrm>
                <a:prstGeom prst="rect">
                  <a:avLst/>
                </a:prstGeom>
                <a:no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Momentum</a:t>
                  </a:r>
                  <a:endParaRPr kumimoji="0" lang="en-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F3EB6B69-A1B7-60A7-B2F5-90EE1E95309B}"/>
                    </a:ext>
                  </a:extLst>
                </p:cNvPr>
                <p:cNvSpPr/>
                <p:nvPr/>
              </p:nvSpPr>
              <p:spPr>
                <a:xfrm>
                  <a:off x="2922243" y="4380482"/>
                  <a:ext cx="640086" cy="231121"/>
                </a:xfrm>
                <a:prstGeom prst="rect">
                  <a:avLst/>
                </a:prstGeom>
                <a:no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Quality</a:t>
                  </a:r>
                  <a:endParaRPr kumimoji="0" lang="en-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F25C0840-F8C6-3655-1615-8BABE44164A2}"/>
                    </a:ext>
                  </a:extLst>
                </p:cNvPr>
                <p:cNvSpPr/>
                <p:nvPr/>
              </p:nvSpPr>
              <p:spPr>
                <a:xfrm>
                  <a:off x="2671612" y="4644926"/>
                  <a:ext cx="890717" cy="229344"/>
                </a:xfrm>
                <a:prstGeom prst="rect">
                  <a:avLst/>
                </a:prstGeom>
                <a:no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Size</a:t>
                  </a:r>
                </a:p>
              </p:txBody>
            </p:sp>
            <p:sp>
              <p:nvSpPr>
                <p:cNvPr id="38" name="Rectangle 37">
                  <a:extLst>
                    <a:ext uri="{FF2B5EF4-FFF2-40B4-BE49-F238E27FC236}">
                      <a16:creationId xmlns:a16="http://schemas.microsoft.com/office/drawing/2014/main" id="{9DEC774F-14AB-F106-B705-32F6833E382E}"/>
                    </a:ext>
                  </a:extLst>
                </p:cNvPr>
                <p:cNvSpPr/>
                <p:nvPr/>
              </p:nvSpPr>
              <p:spPr>
                <a:xfrm>
                  <a:off x="574200" y="4644926"/>
                  <a:ext cx="1008112" cy="230832"/>
                </a:xfrm>
                <a:prstGeom prst="rect">
                  <a:avLst/>
                </a:prstGeom>
                <a:no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Revisions</a:t>
                  </a:r>
                  <a:endParaRPr kumimoji="0" lang="en-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D11397A7-2C54-7F3E-8F42-4926EBE82508}"/>
                    </a:ext>
                  </a:extLst>
                </p:cNvPr>
                <p:cNvSpPr/>
                <p:nvPr/>
              </p:nvSpPr>
              <p:spPr>
                <a:xfrm>
                  <a:off x="1622906" y="4644926"/>
                  <a:ext cx="1008112" cy="230832"/>
                </a:xfrm>
                <a:prstGeom prst="rect">
                  <a:avLst/>
                </a:prstGeom>
                <a:noFill/>
                <a:ln>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Growth</a:t>
                  </a:r>
                  <a:endParaRPr kumimoji="0" lang="en-CA" sz="10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grpSp>
          <p:cxnSp>
            <p:nvCxnSpPr>
              <p:cNvPr id="23" name="Connecteur droit avec flèche 22">
                <a:extLst>
                  <a:ext uri="{FF2B5EF4-FFF2-40B4-BE49-F238E27FC236}">
                    <a16:creationId xmlns:a16="http://schemas.microsoft.com/office/drawing/2014/main" id="{59A693CD-DC38-DAE8-4B5E-ACEE68F5E1A3}"/>
                  </a:ext>
                </a:extLst>
              </p:cNvPr>
              <p:cNvCxnSpPr>
                <a:cxnSpLocks/>
              </p:cNvCxnSpPr>
              <p:nvPr/>
            </p:nvCxnSpPr>
            <p:spPr>
              <a:xfrm flipV="1">
                <a:off x="3542349" y="3431100"/>
                <a:ext cx="1279526" cy="1430"/>
              </a:xfrm>
              <a:prstGeom prst="straightConnector1">
                <a:avLst/>
              </a:prstGeom>
              <a:ln>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84547B2D-9007-A2BE-060A-285574901588}"/>
                  </a:ext>
                </a:extLst>
              </p:cNvPr>
              <p:cNvCxnSpPr>
                <a:cxnSpLocks/>
              </p:cNvCxnSpPr>
              <p:nvPr/>
            </p:nvCxnSpPr>
            <p:spPr>
              <a:xfrm flipV="1">
                <a:off x="3542349" y="2031959"/>
                <a:ext cx="776794" cy="1430"/>
              </a:xfrm>
              <a:prstGeom prst="straightConnector1">
                <a:avLst/>
              </a:prstGeom>
              <a:ln w="9525" cap="flat" cmpd="sng" algn="ctr">
                <a:solidFill>
                  <a:schemeClr val="accent3"/>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Connecteur droit avec flèche 29">
                <a:extLst>
                  <a:ext uri="{FF2B5EF4-FFF2-40B4-BE49-F238E27FC236}">
                    <a16:creationId xmlns:a16="http://schemas.microsoft.com/office/drawing/2014/main" id="{0221CA62-E591-4393-B9E7-3AD5AB04E07F}"/>
                  </a:ext>
                </a:extLst>
              </p:cNvPr>
              <p:cNvCxnSpPr>
                <a:cxnSpLocks/>
              </p:cNvCxnSpPr>
              <p:nvPr/>
            </p:nvCxnSpPr>
            <p:spPr>
              <a:xfrm flipV="1">
                <a:off x="4258019" y="4250366"/>
                <a:ext cx="521" cy="250394"/>
              </a:xfrm>
              <a:prstGeom prst="straightConnector1">
                <a:avLst/>
              </a:prstGeom>
              <a:ln>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grpSp>
      <p:sp>
        <p:nvSpPr>
          <p:cNvPr id="4" name="Espace réservé du texte 3">
            <a:extLst>
              <a:ext uri="{FF2B5EF4-FFF2-40B4-BE49-F238E27FC236}">
                <a16:creationId xmlns:a16="http://schemas.microsoft.com/office/drawing/2014/main" id="{86E8609D-71BA-3008-10D6-471802FC80C6}"/>
              </a:ext>
            </a:extLst>
          </p:cNvPr>
          <p:cNvSpPr txBox="1">
            <a:spLocks/>
          </p:cNvSpPr>
          <p:nvPr/>
        </p:nvSpPr>
        <p:spPr>
          <a:xfrm>
            <a:off x="574200" y="9744219"/>
            <a:ext cx="6624000" cy="180000"/>
          </a:xfrm>
          <a:prstGeom prst="rect">
            <a:avLst/>
          </a:prstGeom>
        </p:spPr>
        <p:txBody>
          <a:bodyPr lIns="36000" tIns="0" rIns="36000" bIns="0" anchor="b" anchorCtr="0"/>
          <a:lstStyle>
            <a:lvl1pPr marL="0" indent="0" algn="l" defTabSz="1018705" rtl="0" eaLnBrk="1" latinLnBrk="0" hangingPunct="1">
              <a:lnSpc>
                <a:spcPct val="100000"/>
              </a:lnSpc>
              <a:spcBef>
                <a:spcPts val="0"/>
              </a:spcBef>
              <a:buClr>
                <a:schemeClr val="accent6"/>
              </a:buClr>
              <a:buSzPct val="100000"/>
              <a:buFontTx/>
              <a:buNone/>
              <a:defRPr sz="800" b="0" kern="1200">
                <a:solidFill>
                  <a:srgbClr val="8A7854"/>
                </a:solidFill>
                <a:latin typeface="+mn-lt"/>
                <a:ea typeface="+mn-ea"/>
                <a:cs typeface="+mn-cs"/>
              </a:defRPr>
            </a:lvl1pPr>
            <a:lvl2pPr marL="171450" indent="-57150" algn="just" defTabSz="1018705" rtl="0" eaLnBrk="1" latinLnBrk="0" hangingPunct="1">
              <a:lnSpc>
                <a:spcPct val="95000"/>
              </a:lnSpc>
              <a:spcBef>
                <a:spcPts val="200"/>
              </a:spcBef>
              <a:buSzPct val="110000"/>
              <a:buFont typeface="Arial" pitchFamily="34" charset="0"/>
              <a:buChar char="•"/>
              <a:defRPr sz="700" b="0" kern="1200">
                <a:solidFill>
                  <a:schemeClr val="accent6"/>
                </a:solidFill>
                <a:latin typeface="Trebuchet MS" pitchFamily="34" charset="0"/>
                <a:ea typeface="+mn-ea"/>
                <a:cs typeface="+mn-cs"/>
              </a:defRPr>
            </a:lvl2pPr>
            <a:lvl3pPr marL="171450" indent="-57150" algn="l" defTabSz="1018705" rtl="0" eaLnBrk="1" latinLnBrk="0" hangingPunct="1">
              <a:lnSpc>
                <a:spcPct val="95000"/>
              </a:lnSpc>
              <a:spcBef>
                <a:spcPts val="200"/>
              </a:spcBef>
              <a:buSzPct val="100000"/>
              <a:buFont typeface="Trebuchet MS" pitchFamily="34" charset="0"/>
              <a:buChar char="−"/>
              <a:defRPr sz="700" b="0" kern="1200">
                <a:solidFill>
                  <a:schemeClr val="accent6"/>
                </a:solidFill>
                <a:latin typeface="Trebuchet MS" pitchFamily="34" charset="0"/>
                <a:ea typeface="+mn-ea"/>
                <a:cs typeface="+mn-cs"/>
              </a:defRPr>
            </a:lvl3pPr>
            <a:lvl4pPr marL="171450" indent="-57150" algn="l" defTabSz="1018705" rtl="0" eaLnBrk="1" latinLnBrk="0" hangingPunct="1">
              <a:lnSpc>
                <a:spcPct val="95000"/>
              </a:lnSpc>
              <a:spcBef>
                <a:spcPts val="200"/>
              </a:spcBef>
              <a:buSzPct val="100000"/>
              <a:buFont typeface="Arial" pitchFamily="34" charset="0"/>
              <a:buChar char="•"/>
              <a:defRPr sz="700" b="0" kern="1200">
                <a:solidFill>
                  <a:schemeClr val="accent6"/>
                </a:solidFill>
                <a:latin typeface="Trebuchet MS" pitchFamily="34" charset="0"/>
                <a:ea typeface="+mn-ea"/>
                <a:cs typeface="+mn-cs"/>
              </a:defRPr>
            </a:lvl4pPr>
            <a:lvl5pPr marL="171450" indent="-57150" algn="l" defTabSz="1018705" rtl="0" eaLnBrk="1" latinLnBrk="0" hangingPunct="1">
              <a:lnSpc>
                <a:spcPct val="95000"/>
              </a:lnSpc>
              <a:spcBef>
                <a:spcPts val="200"/>
              </a:spcBef>
              <a:buSzPct val="100000"/>
              <a:buFont typeface="Trebuchet MS" pitchFamily="34" charset="0"/>
              <a:buChar char="−"/>
              <a:defRPr sz="700" b="0" kern="1200">
                <a:solidFill>
                  <a:schemeClr val="accent6"/>
                </a:solidFill>
                <a:latin typeface="Trebuchet MS" pitchFamily="34" charset="0"/>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CA" sz="1000" dirty="0">
                <a:solidFill>
                  <a:schemeClr val="accent5"/>
                </a:solidFill>
                <a:latin typeface="Calibri" panose="020F0502020204030204" pitchFamily="34" charset="0"/>
                <a:cs typeface="Calibri" panose="020F0502020204030204" pitchFamily="34" charset="0"/>
              </a:rPr>
              <a:t>FOR CANADIAN INSTITUTIONAL INVESTOR USE </a:t>
            </a:r>
            <a:r>
              <a:rPr lang="en-US" sz="1000" dirty="0">
                <a:solidFill>
                  <a:schemeClr val="accent5"/>
                </a:solidFill>
                <a:latin typeface="Calibri" panose="020F0502020204030204" pitchFamily="34" charset="0"/>
                <a:cs typeface="Calibri" panose="020F0502020204030204" pitchFamily="34" charset="0"/>
              </a:rPr>
              <a:t>ONLY </a:t>
            </a:r>
            <a:endParaRPr lang="en-US" sz="1000" dirty="0">
              <a:solidFill>
                <a:schemeClr val="accent5"/>
              </a:solidFill>
              <a:highlight>
                <a:srgbClr val="FFFF00"/>
              </a:highlight>
              <a:latin typeface="Calibri" panose="020F0502020204030204" pitchFamily="34" charset="0"/>
              <a:cs typeface="Calibri" panose="020F0502020204030204" pitchFamily="34" charset="0"/>
            </a:endParaRPr>
          </a:p>
        </p:txBody>
      </p:sp>
      <p:sp>
        <p:nvSpPr>
          <p:cNvPr id="2" name="Text Box 6">
            <a:extLst>
              <a:ext uri="{FF2B5EF4-FFF2-40B4-BE49-F238E27FC236}">
                <a16:creationId xmlns:a16="http://schemas.microsoft.com/office/drawing/2014/main" id="{C38DBB7F-CC9D-1B7A-7B61-97BCF7162E52}"/>
              </a:ext>
            </a:extLst>
          </p:cNvPr>
          <p:cNvSpPr txBox="1">
            <a:spLocks noChangeArrowheads="1"/>
          </p:cNvSpPr>
          <p:nvPr>
            <p:custDataLst>
              <p:tags r:id="rId6"/>
            </p:custDataLst>
          </p:nvPr>
        </p:nvSpPr>
        <p:spPr bwMode="auto">
          <a:xfrm>
            <a:off x="285750" y="6471475"/>
            <a:ext cx="2677430" cy="577081"/>
          </a:xfrm>
          <a:prstGeom prst="rect">
            <a:avLst/>
          </a:prstGeom>
          <a:noFill/>
          <a:ln w="25400">
            <a:noFill/>
            <a:miter lim="800000"/>
            <a:headEnd type="none" w="sm" len="sm"/>
            <a:tailEnd type="none" w="sm" len="sm"/>
          </a:ln>
        </p:spPr>
        <p:txBody>
          <a:bodyPr wrap="square" lIns="0" tIns="0" rIns="0" bIns="0" anchor="t" anchorCtr="0">
            <a:spAutoFit/>
          </a:bodyPr>
          <a:lstStyle/>
          <a:p>
            <a:pPr lvl="0">
              <a:lnSpc>
                <a:spcPts val="900"/>
              </a:lnSpc>
              <a:defRPr/>
            </a:pPr>
            <a:r>
              <a:rPr lang="fr-CA" sz="1000" b="1" dirty="0">
                <a:latin typeface="Calibri" panose="020F0502020204030204" pitchFamily="34" charset="0"/>
                <a:cs typeface="Calibri" panose="020F0502020204030204" pitchFamily="34" charset="0"/>
              </a:rPr>
              <a:t>Yacine Jaa, M.Sc., CFA, FRM</a:t>
            </a:r>
          </a:p>
          <a:p>
            <a:pPr lvl="0" defTabSz="914400">
              <a:defRPr/>
            </a:pPr>
            <a:r>
              <a:rPr lang="en-CA" sz="1000" dirty="0">
                <a:latin typeface="Calibri" panose="020F0502020204030204" pitchFamily="34" charset="0"/>
                <a:cs typeface="Calibri" panose="020F0502020204030204" pitchFamily="34" charset="0"/>
              </a:rPr>
              <a:t>Portfolio Manager, </a:t>
            </a:r>
          </a:p>
          <a:p>
            <a:pPr lvl="0" defTabSz="914400">
              <a:defRPr/>
            </a:pPr>
            <a:r>
              <a:rPr lang="en-CA" sz="1000" dirty="0">
                <a:latin typeface="Calibri" panose="020F0502020204030204" pitchFamily="34" charset="0"/>
                <a:cs typeface="Calibri" panose="020F0502020204030204" pitchFamily="34" charset="0"/>
              </a:rPr>
              <a:t>Experience: 18 years</a:t>
            </a:r>
          </a:p>
          <a:p>
            <a:pPr lvl="0" defTabSz="914400">
              <a:defRPr/>
            </a:pPr>
            <a:r>
              <a:rPr lang="en-CA" sz="1000" dirty="0">
                <a:latin typeface="Calibri" panose="020F0502020204030204" pitchFamily="34" charset="0"/>
                <a:cs typeface="Calibri" panose="020F0502020204030204" pitchFamily="34" charset="0"/>
              </a:rPr>
              <a:t>Team member since 2008</a:t>
            </a:r>
          </a:p>
        </p:txBody>
      </p:sp>
      <p:sp>
        <p:nvSpPr>
          <p:cNvPr id="3" name="Text Box 6">
            <a:extLst>
              <a:ext uri="{FF2B5EF4-FFF2-40B4-BE49-F238E27FC236}">
                <a16:creationId xmlns:a16="http://schemas.microsoft.com/office/drawing/2014/main" id="{FD534C59-D50B-4789-4707-9FF285D5D645}"/>
              </a:ext>
            </a:extLst>
          </p:cNvPr>
          <p:cNvSpPr txBox="1">
            <a:spLocks noChangeArrowheads="1"/>
          </p:cNvSpPr>
          <p:nvPr>
            <p:custDataLst>
              <p:tags r:id="rId7"/>
            </p:custDataLst>
          </p:nvPr>
        </p:nvSpPr>
        <p:spPr bwMode="auto">
          <a:xfrm>
            <a:off x="285750" y="5791117"/>
            <a:ext cx="2677430" cy="577081"/>
          </a:xfrm>
          <a:prstGeom prst="rect">
            <a:avLst/>
          </a:prstGeom>
          <a:noFill/>
          <a:ln w="25400">
            <a:noFill/>
            <a:miter lim="800000"/>
            <a:headEnd type="none" w="sm" len="sm"/>
            <a:tailEnd type="none" w="sm" len="sm"/>
          </a:ln>
        </p:spPr>
        <p:txBody>
          <a:bodyPr wrap="square" lIns="0" tIns="0" rIns="0" bIns="0" anchor="t" anchorCtr="0">
            <a:spAutoFit/>
          </a:bodyPr>
          <a:lstStyle/>
          <a:p>
            <a:pPr lvl="0">
              <a:lnSpc>
                <a:spcPts val="900"/>
              </a:lnSpc>
              <a:defRPr/>
            </a:pPr>
            <a:r>
              <a:rPr lang="fr-CA" sz="1000" b="1" dirty="0">
                <a:latin typeface="Calibri" panose="020F0502020204030204" pitchFamily="34" charset="0"/>
                <a:cs typeface="Calibri" panose="020F0502020204030204" pitchFamily="34" charset="0"/>
              </a:rPr>
              <a:t>Jean-Michel Baillargeon, M.Sc., CFA</a:t>
            </a:r>
          </a:p>
          <a:p>
            <a:pPr lvl="0" defTabSz="914400">
              <a:defRPr/>
            </a:pPr>
            <a:r>
              <a:rPr lang="en-CA" sz="1000" dirty="0">
                <a:latin typeface="Calibri" panose="020F0502020204030204" pitchFamily="34" charset="0"/>
                <a:cs typeface="Calibri" panose="020F0502020204030204" pitchFamily="34" charset="0"/>
              </a:rPr>
              <a:t>Portfolio Manager, </a:t>
            </a:r>
          </a:p>
          <a:p>
            <a:pPr lvl="0" defTabSz="914400">
              <a:defRPr/>
            </a:pPr>
            <a:r>
              <a:rPr lang="en-CA" sz="1000" dirty="0">
                <a:latin typeface="Calibri" panose="020F0502020204030204" pitchFamily="34" charset="0"/>
                <a:cs typeface="Calibri" panose="020F0502020204030204" pitchFamily="34" charset="0"/>
              </a:rPr>
              <a:t>Experience: 15 years</a:t>
            </a:r>
          </a:p>
          <a:p>
            <a:pPr lvl="0" defTabSz="914400">
              <a:defRPr/>
            </a:pPr>
            <a:r>
              <a:rPr lang="en-CA" sz="1000" dirty="0">
                <a:latin typeface="Calibri" panose="020F0502020204030204" pitchFamily="34" charset="0"/>
                <a:cs typeface="Calibri" panose="020F0502020204030204" pitchFamily="34" charset="0"/>
              </a:rPr>
              <a:t>Team member since 2011</a:t>
            </a:r>
          </a:p>
        </p:txBody>
      </p:sp>
      <p:sp>
        <p:nvSpPr>
          <p:cNvPr id="7" name="Text Box 6">
            <a:extLst>
              <a:ext uri="{FF2B5EF4-FFF2-40B4-BE49-F238E27FC236}">
                <a16:creationId xmlns:a16="http://schemas.microsoft.com/office/drawing/2014/main" id="{521B6AD5-2E90-941F-AAD7-0D244B081C9A}"/>
              </a:ext>
            </a:extLst>
          </p:cNvPr>
          <p:cNvSpPr txBox="1">
            <a:spLocks noChangeArrowheads="1"/>
          </p:cNvSpPr>
          <p:nvPr>
            <p:custDataLst>
              <p:tags r:id="rId8"/>
            </p:custDataLst>
          </p:nvPr>
        </p:nvSpPr>
        <p:spPr bwMode="auto">
          <a:xfrm>
            <a:off x="3185755" y="5092828"/>
            <a:ext cx="2677430" cy="577081"/>
          </a:xfrm>
          <a:prstGeom prst="rect">
            <a:avLst/>
          </a:prstGeom>
          <a:noFill/>
          <a:ln w="25400">
            <a:noFill/>
            <a:miter lim="800000"/>
            <a:headEnd type="none" w="sm" len="sm"/>
            <a:tailEnd type="none" w="sm" len="sm"/>
          </a:ln>
        </p:spPr>
        <p:txBody>
          <a:bodyPr wrap="square" lIns="0" tIns="0" rIns="0" bIns="0" anchor="t" anchorCtr="0">
            <a:spAutoFit/>
          </a:bodyPr>
          <a:lstStyle/>
          <a:p>
            <a:pPr lvl="0">
              <a:lnSpc>
                <a:spcPts val="900"/>
              </a:lnSpc>
              <a:defRPr/>
            </a:pPr>
            <a:r>
              <a:rPr lang="fr-CA" sz="1000" b="1" dirty="0">
                <a:latin typeface="Calibri" panose="020F0502020204030204" pitchFamily="34" charset="0"/>
                <a:cs typeface="Calibri" panose="020F0502020204030204" pitchFamily="34" charset="0"/>
              </a:rPr>
              <a:t>Sofiane Tafat, Ph.D.</a:t>
            </a:r>
          </a:p>
          <a:p>
            <a:pPr lvl="0" defTabSz="914400">
              <a:defRPr/>
            </a:pPr>
            <a:r>
              <a:rPr lang="en-CA" sz="1000" dirty="0">
                <a:latin typeface="Calibri" panose="020F0502020204030204" pitchFamily="34" charset="0"/>
                <a:cs typeface="Calibri" panose="020F0502020204030204" pitchFamily="34" charset="0"/>
              </a:rPr>
              <a:t>Senior Advisor, </a:t>
            </a:r>
          </a:p>
          <a:p>
            <a:pPr lvl="0" defTabSz="914400">
              <a:defRPr/>
            </a:pPr>
            <a:r>
              <a:rPr lang="en-CA" sz="1000" dirty="0">
                <a:latin typeface="Calibri" panose="020F0502020204030204" pitchFamily="34" charset="0"/>
                <a:cs typeface="Calibri" panose="020F0502020204030204" pitchFamily="34" charset="0"/>
              </a:rPr>
              <a:t>Experience: 14 years</a:t>
            </a:r>
          </a:p>
          <a:p>
            <a:pPr lvl="0" defTabSz="914400">
              <a:defRPr/>
            </a:pPr>
            <a:r>
              <a:rPr lang="en-CA" sz="1000" dirty="0">
                <a:latin typeface="Calibri" panose="020F0502020204030204" pitchFamily="34" charset="0"/>
                <a:cs typeface="Calibri" panose="020F0502020204030204" pitchFamily="34" charset="0"/>
              </a:rPr>
              <a:t>Team member since 2011</a:t>
            </a:r>
          </a:p>
        </p:txBody>
      </p:sp>
    </p:spTree>
    <p:extLst>
      <p:ext uri="{BB962C8B-B14F-4D97-AF65-F5344CB8AC3E}">
        <p14:creationId xmlns:p14="http://schemas.microsoft.com/office/powerpoint/2010/main" val="31149853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7"/>
</p:tagLst>
</file>

<file path=ppt/tags/tag10.xml><?xml version="1.0" encoding="utf-8"?>
<p:tagLst xmlns:a="http://schemas.openxmlformats.org/drawingml/2006/main" xmlns:r="http://schemas.openxmlformats.org/officeDocument/2006/relationships" xmlns:p="http://schemas.openxmlformats.org/presentationml/2006/main">
  <p:tag name="NUM" val="23"/>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23"/>
</p:tagLst>
</file>

<file path=ppt/tags/tag5.xml><?xml version="1.0" encoding="utf-8"?>
<p:tagLst xmlns:a="http://schemas.openxmlformats.org/drawingml/2006/main" xmlns:r="http://schemas.openxmlformats.org/officeDocument/2006/relationships" xmlns:p="http://schemas.openxmlformats.org/presentationml/2006/main">
  <p:tag name="NUM" val="2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6"/>
</p:tagLst>
</file>

<file path=ppt/tags/tag8.xml><?xml version="1.0" encoding="utf-8"?>
<p:tagLst xmlns:a="http://schemas.openxmlformats.org/drawingml/2006/main" xmlns:r="http://schemas.openxmlformats.org/officeDocument/2006/relationships" xmlns:p="http://schemas.openxmlformats.org/presentationml/2006/main">
  <p:tag name="NUM" val="23"/>
</p:tagLst>
</file>

<file path=ppt/tags/tag9.xml><?xml version="1.0" encoding="utf-8"?>
<p:tagLst xmlns:a="http://schemas.openxmlformats.org/drawingml/2006/main" xmlns:r="http://schemas.openxmlformats.org/officeDocument/2006/relationships" xmlns:p="http://schemas.openxmlformats.org/presentationml/2006/main">
  <p:tag name="NUM" val="23"/>
</p:tagLst>
</file>

<file path=ppt/theme/theme1.xml><?xml version="1.0" encoding="utf-8"?>
<a:theme xmlns:a="http://schemas.openxmlformats.org/drawingml/2006/main" name="Quarterly Bulletin_ACWI_CAD_GROSS_FINAL">
  <a:themeElements>
    <a:clrScheme name="Hexavest 2018">
      <a:dk1>
        <a:srgbClr val="1E2A53"/>
      </a:dk1>
      <a:lt1>
        <a:sysClr val="window" lastClr="FFFFFF"/>
      </a:lt1>
      <a:dk2>
        <a:srgbClr val="000000"/>
      </a:dk2>
      <a:lt2>
        <a:srgbClr val="FFFFFF"/>
      </a:lt2>
      <a:accent1>
        <a:srgbClr val="ED174C"/>
      </a:accent1>
      <a:accent2>
        <a:srgbClr val="1E2A53"/>
      </a:accent2>
      <a:accent3>
        <a:srgbClr val="C2B59B"/>
      </a:accent3>
      <a:accent4>
        <a:srgbClr val="5398BE"/>
      </a:accent4>
      <a:accent5>
        <a:srgbClr val="90A583"/>
      </a:accent5>
      <a:accent6>
        <a:srgbClr val="747373"/>
      </a:accent6>
      <a:hlink>
        <a:srgbClr val="1E2A53"/>
      </a:hlink>
      <a:folHlink>
        <a:srgbClr val="C2B59B"/>
      </a:folHlink>
    </a:clrScheme>
    <a:fontScheme name="Hexavest">
      <a:majorFont>
        <a:latin typeface="Constantia"/>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pPr>
      <a:bodyPr rtlCol="0" anchor="ctr"/>
      <a:lstStyle>
        <a:defPPr algn="ctr">
          <a:defRPr>
            <a:ln w="9525">
              <a:noFill/>
            </a:ln>
          </a:defRPr>
        </a:defPPr>
      </a:lstStyle>
      <a:style>
        <a:lnRef idx="2">
          <a:schemeClr val="dk1">
            <a:shade val="50000"/>
          </a:schemeClr>
        </a:lnRef>
        <a:fillRef idx="1">
          <a:schemeClr val="dk1"/>
        </a:fillRef>
        <a:effectRef idx="0">
          <a:schemeClr val="dk1"/>
        </a:effectRef>
        <a:fontRef idx="minor">
          <a:schemeClr val="lt1"/>
        </a:fontRef>
      </a:style>
    </a:spDef>
  </a:objectDefaults>
  <a:extraClrSchemeLst/>
</a:theme>
</file>

<file path=ppt/theme/theme2.xml><?xml version="1.0" encoding="utf-8"?>
<a:theme xmlns:a="http://schemas.openxmlformats.org/drawingml/2006/main" name="Hexavest_2022">
  <a:themeElements>
    <a:clrScheme name="TEXTE">
      <a:dk1>
        <a:srgbClr val="1E2A53"/>
      </a:dk1>
      <a:lt1>
        <a:srgbClr val="FFFFFF"/>
      </a:lt1>
      <a:dk2>
        <a:srgbClr val="1E2A53"/>
      </a:dk2>
      <a:lt2>
        <a:srgbClr val="FFFFFF"/>
      </a:lt2>
      <a:accent1>
        <a:srgbClr val="1E2A53"/>
      </a:accent1>
      <a:accent2>
        <a:srgbClr val="6B7987"/>
      </a:accent2>
      <a:accent3>
        <a:srgbClr val="C2B59B"/>
      </a:accent3>
      <a:accent4>
        <a:srgbClr val="00874E"/>
      </a:accent4>
      <a:accent5>
        <a:srgbClr val="6BC0B5"/>
      </a:accent5>
      <a:accent6>
        <a:srgbClr val="F6C93C"/>
      </a:accent6>
      <a:hlink>
        <a:srgbClr val="121932"/>
      </a:hlink>
      <a:folHlink>
        <a:srgbClr val="E05156"/>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175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smtClean="0"/>
        </a:defPPr>
      </a:lstStyle>
    </a:txDef>
  </a:objectDefaults>
  <a:extraClrSchemeLst/>
  <a:extLst>
    <a:ext uri="{05A4C25C-085E-4340-85A3-A5531E510DB2}">
      <thm15:themeFamily xmlns:thm15="http://schemas.microsoft.com/office/thememl/2012/main" name="Hexavest_2022" id="{44268DDC-3237-794F-98B7-C6227DA1EE32}" vid="{FA0E85BF-46AC-8F4A-81E1-72C513819DA4}"/>
    </a:ext>
  </a:extLst>
</a:theme>
</file>

<file path=ppt/theme/theme3.xml><?xml version="1.0" encoding="utf-8"?>
<a:theme xmlns:a="http://schemas.openxmlformats.org/drawingml/2006/main" name="Desjardins FR">
  <a:themeElements>
    <a:clrScheme name="Desjardins 2021">
      <a:dk1>
        <a:srgbClr val="383838"/>
      </a:dk1>
      <a:lt1>
        <a:srgbClr val="FFFFFF"/>
      </a:lt1>
      <a:dk2>
        <a:srgbClr val="000000"/>
      </a:dk2>
      <a:lt2>
        <a:srgbClr val="F6F6F6"/>
      </a:lt2>
      <a:accent1>
        <a:srgbClr val="00874E"/>
      </a:accent1>
      <a:accent2>
        <a:srgbClr val="A8B3B2"/>
      </a:accent2>
      <a:accent3>
        <a:srgbClr val="69B4C5"/>
      </a:accent3>
      <a:accent4>
        <a:srgbClr val="8EC9A9"/>
      </a:accent4>
      <a:accent5>
        <a:srgbClr val="6B7987"/>
      </a:accent5>
      <a:accent6>
        <a:srgbClr val="F6C93C"/>
      </a:accent6>
      <a:hlink>
        <a:srgbClr val="00874E"/>
      </a:hlink>
      <a:folHlink>
        <a:srgbClr val="8EC9A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108000" rIns="108000" rtlCol="0" anchor="ctr"/>
      <a:lstStyle>
        <a:defPPr algn="ctr">
          <a:lnSpc>
            <a:spcPct val="90000"/>
          </a:lnSpc>
          <a:spcBef>
            <a:spcPts val="1400"/>
          </a:spcBef>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298800" indent="-216000" algn="l">
          <a:spcBef>
            <a:spcPts val="1400"/>
          </a:spcBef>
          <a:buClr>
            <a:schemeClr val="accent1"/>
          </a:buClr>
          <a:buFont typeface="Calibri" panose="020F0502020204030204" pitchFamily="34" charset="0"/>
          <a:buChar char="•"/>
          <a:defRPr sz="2000" dirty="0"/>
        </a:defPPr>
      </a:lstStyle>
    </a:txDef>
  </a:objectDefaults>
  <a:extraClrSchemeLst/>
  <a:custClrLst>
    <a:custClr name="Vert">
      <a:srgbClr val="00874E"/>
    </a:custClr>
    <a:custClr name="Jaune">
      <a:srgbClr val="F6C93C"/>
    </a:custClr>
    <a:custClr name="Rouge">
      <a:srgbClr val="CA241A"/>
    </a:custClr>
  </a:custClrLst>
  <a:extLst>
    <a:ext uri="{05A4C25C-085E-4340-85A3-A5531E510DB2}">
      <thm15:themeFamily xmlns:thm15="http://schemas.microsoft.com/office/thememl/2012/main" name="Desjardins FR" id="{9624B805-61AC-4E67-8030-3DBDF6E5A8B0}" vid="{BAF54529-AAA7-4378-95E7-FB9B456341F2}"/>
    </a:ext>
  </a:extLst>
</a:theme>
</file>

<file path=ppt/theme/theme4.xml><?xml version="1.0" encoding="utf-8"?>
<a:theme xmlns:a="http://schemas.openxmlformats.org/drawingml/2006/main" name="1_Desjardins FR">
  <a:themeElements>
    <a:clrScheme name="Desjardins 2021">
      <a:dk1>
        <a:srgbClr val="383838"/>
      </a:dk1>
      <a:lt1>
        <a:srgbClr val="FFFFFF"/>
      </a:lt1>
      <a:dk2>
        <a:srgbClr val="000000"/>
      </a:dk2>
      <a:lt2>
        <a:srgbClr val="F6F6F6"/>
      </a:lt2>
      <a:accent1>
        <a:srgbClr val="00874E"/>
      </a:accent1>
      <a:accent2>
        <a:srgbClr val="A8B3B2"/>
      </a:accent2>
      <a:accent3>
        <a:srgbClr val="69B4C5"/>
      </a:accent3>
      <a:accent4>
        <a:srgbClr val="8EC9A9"/>
      </a:accent4>
      <a:accent5>
        <a:srgbClr val="6B7987"/>
      </a:accent5>
      <a:accent6>
        <a:srgbClr val="F6C93C"/>
      </a:accent6>
      <a:hlink>
        <a:srgbClr val="00874E"/>
      </a:hlink>
      <a:folHlink>
        <a:srgbClr val="8EC9A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lIns="108000" rIns="108000" rtlCol="0" anchor="ctr"/>
      <a:lstStyle>
        <a:defPPr algn="ctr">
          <a:lnSpc>
            <a:spcPct val="90000"/>
          </a:lnSpc>
          <a:spcBef>
            <a:spcPts val="1400"/>
          </a:spcBef>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298800" indent="-216000" algn="l">
          <a:spcBef>
            <a:spcPts val="1400"/>
          </a:spcBef>
          <a:buClr>
            <a:schemeClr val="accent1"/>
          </a:buClr>
          <a:buFont typeface="Calibri" panose="020F0502020204030204" pitchFamily="34" charset="0"/>
          <a:buChar char="•"/>
          <a:defRPr sz="2000" dirty="0"/>
        </a:defPPr>
      </a:lstStyle>
    </a:txDef>
  </a:objectDefaults>
  <a:extraClrSchemeLst/>
  <a:custClrLst>
    <a:custClr name="Vert">
      <a:srgbClr val="00874E"/>
    </a:custClr>
    <a:custClr name="Jaune">
      <a:srgbClr val="F6C93C"/>
    </a:custClr>
    <a:custClr name="Rouge">
      <a:srgbClr val="CA241A"/>
    </a:custClr>
  </a:custClrLst>
  <a:extLst>
    <a:ext uri="{05A4C25C-085E-4340-85A3-A5531E510DB2}">
      <thm15:themeFamily xmlns:thm15="http://schemas.microsoft.com/office/thememl/2012/main" name="Desjardins FR" id="{9624B805-61AC-4E67-8030-3DBDF6E5A8B0}" vid="{BAF54529-AAA7-4378-95E7-FB9B456341F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86483F66B6134B9A412B079C94707A" ma:contentTypeVersion="14" ma:contentTypeDescription="Crée un document." ma:contentTypeScope="" ma:versionID="bc4d585f71351ccfb094768809a82821">
  <xsd:schema xmlns:xsd="http://www.w3.org/2001/XMLSchema" xmlns:xs="http://www.w3.org/2001/XMLSchema" xmlns:p="http://schemas.microsoft.com/office/2006/metadata/properties" xmlns:ns2="280b8b05-3b8d-4f60-9e6e-8556a0588b3a" xmlns:ns3="c1b1c3f6-dc6c-4ac4-872e-7c6f95ed11c0" targetNamespace="http://schemas.microsoft.com/office/2006/metadata/properties" ma:root="true" ma:fieldsID="21a0997832db03692b1ae50902ddd3d2" ns2:_="" ns3:_="">
    <xsd:import namespace="280b8b05-3b8d-4f60-9e6e-8556a0588b3a"/>
    <xsd:import namespace="c1b1c3f6-dc6c-4ac4-872e-7c6f95ed11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angu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b8b05-3b8d-4f60-9e6e-8556a0588b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angue" ma:index="18" nillable="true" ma:displayName="Langue" ma:default="FR" ma:format="Dropdown" ma:internalName="Langue">
      <xsd:simpleType>
        <xsd:restriction base="dms:Choice">
          <xsd:enumeration value="FR"/>
          <xsd:enumeration value="EN"/>
          <xsd:enumeration value="Choix 3"/>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b1c3f6-dc6c-4ac4-872e-7c6f95ed11c0"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e xmlns="280b8b05-3b8d-4f60-9e6e-8556a0588b3a">FR</Langue>
  </documentManagement>
</p:properties>
</file>

<file path=customXml/itemProps1.xml><?xml version="1.0" encoding="utf-8"?>
<ds:datastoreItem xmlns:ds="http://schemas.openxmlformats.org/officeDocument/2006/customXml" ds:itemID="{3AD83360-D600-4283-9F4D-604813AAD768}">
  <ds:schemaRefs>
    <ds:schemaRef ds:uri="http://schemas.microsoft.com/sharepoint/v3/contenttype/forms"/>
  </ds:schemaRefs>
</ds:datastoreItem>
</file>

<file path=customXml/itemProps2.xml><?xml version="1.0" encoding="utf-8"?>
<ds:datastoreItem xmlns:ds="http://schemas.openxmlformats.org/officeDocument/2006/customXml" ds:itemID="{C70BFB85-DA6B-4174-8C72-A6344F8F8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0b8b05-3b8d-4f60-9e6e-8556a0588b3a"/>
    <ds:schemaRef ds:uri="c1b1c3f6-dc6c-4ac4-872e-7c6f95ed11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EC55C2-B9BF-46C9-AAF4-24A17E622A94}">
  <ds:schemaRefs>
    <ds:schemaRef ds:uri="c1b1c3f6-dc6c-4ac4-872e-7c6f95ed11c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80b8b05-3b8d-4f60-9e6e-8556a0588b3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Quarterly Bulletin_ACWI_CAD_GROSS_FINAL</Template>
  <TotalTime>21805</TotalTime>
  <Words>785</Words>
  <Application>Microsoft Office PowerPoint</Application>
  <PresentationFormat>Personnalisé</PresentationFormat>
  <Paragraphs>190</Paragraphs>
  <Slides>2</Slides>
  <Notes>1</Notes>
  <HiddenSlides>0</HiddenSlides>
  <MMClips>0</MMClips>
  <ScaleCrop>false</ScaleCrop>
  <HeadingPairs>
    <vt:vector size="6" baseType="variant">
      <vt:variant>
        <vt:lpstr>Polices utilisées</vt:lpstr>
      </vt:variant>
      <vt:variant>
        <vt:i4>6</vt:i4>
      </vt:variant>
      <vt:variant>
        <vt:lpstr>Thème</vt:lpstr>
      </vt:variant>
      <vt:variant>
        <vt:i4>4</vt:i4>
      </vt:variant>
      <vt:variant>
        <vt:lpstr>Titres des diapositives</vt:lpstr>
      </vt:variant>
      <vt:variant>
        <vt:i4>2</vt:i4>
      </vt:variant>
    </vt:vector>
  </HeadingPairs>
  <TitlesOfParts>
    <vt:vector size="12" baseType="lpstr">
      <vt:lpstr>Arial</vt:lpstr>
      <vt:lpstr>Calibri</vt:lpstr>
      <vt:lpstr>Corbel</vt:lpstr>
      <vt:lpstr>Microsoft Sans Serif</vt:lpstr>
      <vt:lpstr>Trebuchet MS</vt:lpstr>
      <vt:lpstr>Wingdings</vt:lpstr>
      <vt:lpstr>Quarterly Bulletin_ACWI_CAD_GROSS_FINAL</vt:lpstr>
      <vt:lpstr>Hexavest_2022</vt:lpstr>
      <vt:lpstr>Desjardins FR</vt:lpstr>
      <vt:lpstr>1_Desjardins FR</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Aperçu de la stratégie Actions mondiales ESG systématique</dc:title>
  <dc:creator>Hexavest Hexavest</dc:creator>
  <cp:lastModifiedBy>Vincent Cliche</cp:lastModifiedBy>
  <cp:revision>936</cp:revision>
  <cp:lastPrinted>2025-05-29T19:55:47Z</cp:lastPrinted>
  <dcterms:created xsi:type="dcterms:W3CDTF">2012-01-19T13:55:33Z</dcterms:created>
  <dcterms:modified xsi:type="dcterms:W3CDTF">2025-05-29T19:55:52Z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0x010100E886483F66B6134B9A412B079C94707A</vt:lpwstr>
  </property>
  <property fmtid="{D5CDD505-2E9C-101B-9397-08002B2CF9AE}" pid="3" name="MSIP_Label_a9694e0f-943f-4e6f-bf55-6e34fbc91307_Enabled">
    <vt:lpwstr>true</vt:lpwstr>
  </property>
  <property fmtid="{D5CDD505-2E9C-101B-9397-08002B2CF9AE}" pid="4" name="MSIP_Label_a9694e0f-943f-4e6f-bf55-6e34fbc91307_SetDate">
    <vt:lpwstr>2021-10-07T17:53:44Z</vt:lpwstr>
  </property>
  <property fmtid="{D5CDD505-2E9C-101B-9397-08002B2CF9AE}" pid="5" name="MSIP_Label_a9694e0f-943f-4e6f-bf55-6e34fbc91307_Method">
    <vt:lpwstr>Standard</vt:lpwstr>
  </property>
  <property fmtid="{D5CDD505-2E9C-101B-9397-08002B2CF9AE}" pid="6" name="MSIP_Label_a9694e0f-943f-4e6f-bf55-6e34fbc91307_Name">
    <vt:lpwstr>Usage interne</vt:lpwstr>
  </property>
  <property fmtid="{D5CDD505-2E9C-101B-9397-08002B2CF9AE}" pid="7" name="MSIP_Label_a9694e0f-943f-4e6f-bf55-6e34fbc91307_SiteId">
    <vt:lpwstr>728d20a5-0b44-47dd-9470-20f37cbf2d9a</vt:lpwstr>
  </property>
  <property fmtid="{D5CDD505-2E9C-101B-9397-08002B2CF9AE}" pid="8" name="MSIP_Label_a9694e0f-943f-4e6f-bf55-6e34fbc91307_ActionId">
    <vt:lpwstr>fc495400-3cfc-43ab-a8f2-dd6fd5f96ab8</vt:lpwstr>
  </property>
  <property fmtid="{D5CDD505-2E9C-101B-9397-08002B2CF9AE}" pid="9" name="MSIP_Label_a9694e0f-943f-4e6f-bf55-6e34fbc91307_ContentBits">
    <vt:lpwstr>0</vt:lpwstr>
  </property>
</Properties>
</file>